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74" r:id="rId4"/>
    <p:sldId id="273" r:id="rId5"/>
    <p:sldId id="285" r:id="rId6"/>
    <p:sldId id="284" r:id="rId7"/>
    <p:sldId id="286" r:id="rId8"/>
    <p:sldId id="287" r:id="rId9"/>
    <p:sldId id="278" r:id="rId10"/>
    <p:sldId id="288" r:id="rId11"/>
    <p:sldId id="289" r:id="rId12"/>
    <p:sldId id="290" r:id="rId13"/>
    <p:sldId id="291" r:id="rId14"/>
    <p:sldId id="292" r:id="rId15"/>
    <p:sldId id="293" r:id="rId16"/>
    <p:sldId id="267" r:id="rId17"/>
    <p:sldId id="268" r:id="rId18"/>
    <p:sldId id="261" r:id="rId19"/>
    <p:sldId id="270" r:id="rId20"/>
    <p:sldId id="271" r:id="rId21"/>
    <p:sldId id="272" r:id="rId22"/>
    <p:sldId id="262" r:id="rId23"/>
    <p:sldId id="263" r:id="rId24"/>
    <p:sldId id="266" r:id="rId25"/>
    <p:sldId id="264" r:id="rId26"/>
    <p:sldId id="295" r:id="rId27"/>
    <p:sldId id="294" r:id="rId2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4" autoAdjust="0"/>
    <p:restoredTop sz="94660"/>
  </p:normalViewPr>
  <p:slideViewPr>
    <p:cSldViewPr snapToGrid="0">
      <p:cViewPr varScale="1">
        <p:scale>
          <a:sx n="70" d="100"/>
          <a:sy n="70" d="100"/>
        </p:scale>
        <p:origin x="115" y="5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21C49-8C15-4889-B3A0-5A2C93AF8306}" type="doc">
      <dgm:prSet loTypeId="urn:microsoft.com/office/officeart/2005/8/layout/venn3" loCatId="relationship" qsTypeId="urn:microsoft.com/office/officeart/2005/8/quickstyle/simple1" qsCatId="simple" csTypeId="urn:microsoft.com/office/officeart/2005/8/colors/accent2_1" csCatId="accent2" phldr="1"/>
      <dgm:spPr/>
      <dgm:t>
        <a:bodyPr/>
        <a:lstStyle/>
        <a:p>
          <a:endParaRPr lang="zh-TW" altLang="en-US"/>
        </a:p>
      </dgm:t>
    </dgm:pt>
    <dgm:pt modelId="{046A0760-00F0-4D57-8874-51162A67AB34}">
      <dgm:prSet phldrT="[文字]" custT="1"/>
      <dgm:spPr/>
      <dgm:t>
        <a:bodyPr/>
        <a:lstStyle/>
        <a:p>
          <a:r>
            <a:rPr lang="en-US" altLang="en-US" sz="4000" b="1" dirty="0">
              <a:latin typeface="Arial" panose="020B0604020202020204" pitchFamily="34" charset="0"/>
              <a:cs typeface="Arial" panose="020B0604020202020204" pitchFamily="34" charset="0"/>
            </a:rPr>
            <a:t>Tea Sandwich</a:t>
          </a:r>
          <a:endParaRPr lang="zh-TW" altLang="en-US" sz="4000" b="1" dirty="0">
            <a:latin typeface="Arial" panose="020B0604020202020204" pitchFamily="34" charset="0"/>
            <a:cs typeface="Arial" panose="020B0604020202020204" pitchFamily="34" charset="0"/>
          </a:endParaRPr>
        </a:p>
      </dgm:t>
    </dgm:pt>
    <dgm:pt modelId="{C03F0DBC-5375-42BC-899F-79C3B08D9C40}" type="parTrans" cxnId="{03251EFC-4FC3-446A-BD48-6C3A8070C552}">
      <dgm:prSet/>
      <dgm:spPr/>
      <dgm:t>
        <a:bodyPr/>
        <a:lstStyle/>
        <a:p>
          <a:endParaRPr lang="zh-TW" altLang="en-US"/>
        </a:p>
      </dgm:t>
    </dgm:pt>
    <dgm:pt modelId="{5DB9AC97-E5A7-4172-8822-4F2C18FEBCE6}" type="sibTrans" cxnId="{03251EFC-4FC3-446A-BD48-6C3A8070C552}">
      <dgm:prSet/>
      <dgm:spPr/>
      <dgm:t>
        <a:bodyPr/>
        <a:lstStyle/>
        <a:p>
          <a:endParaRPr lang="zh-TW" altLang="en-US"/>
        </a:p>
      </dgm:t>
    </dgm:pt>
    <dgm:pt modelId="{97ED1122-1DE2-48C6-9A88-93C492F5347C}">
      <dgm:prSet phldrT="[文字]" custT="1"/>
      <dgm:spPr/>
      <dgm:t>
        <a:bodyPr/>
        <a:lstStyle/>
        <a:p>
          <a:r>
            <a:rPr lang="en-US" altLang="en-US" sz="4000" b="1" dirty="0">
              <a:latin typeface="Arial" panose="020B0604020202020204" pitchFamily="34" charset="0"/>
              <a:cs typeface="Arial" panose="020B0604020202020204" pitchFamily="34" charset="0"/>
            </a:rPr>
            <a:t>Scone </a:t>
          </a:r>
          <a:endParaRPr lang="zh-TW" altLang="en-US" sz="4000" b="1" dirty="0">
            <a:latin typeface="Arial" panose="020B0604020202020204" pitchFamily="34" charset="0"/>
            <a:cs typeface="Arial" panose="020B0604020202020204" pitchFamily="34" charset="0"/>
          </a:endParaRPr>
        </a:p>
      </dgm:t>
    </dgm:pt>
    <dgm:pt modelId="{1710460A-090A-4286-A7D6-994878BEA029}" type="parTrans" cxnId="{F9F305C0-6CEA-4EE9-B777-D200F20E6F51}">
      <dgm:prSet/>
      <dgm:spPr/>
      <dgm:t>
        <a:bodyPr/>
        <a:lstStyle/>
        <a:p>
          <a:endParaRPr lang="zh-TW" altLang="en-US"/>
        </a:p>
      </dgm:t>
    </dgm:pt>
    <dgm:pt modelId="{5C9B088B-93E8-4C46-B747-E3DB897FF915}" type="sibTrans" cxnId="{F9F305C0-6CEA-4EE9-B777-D200F20E6F51}">
      <dgm:prSet/>
      <dgm:spPr/>
      <dgm:t>
        <a:bodyPr/>
        <a:lstStyle/>
        <a:p>
          <a:endParaRPr lang="zh-TW" altLang="en-US"/>
        </a:p>
      </dgm:t>
    </dgm:pt>
    <dgm:pt modelId="{5EF86135-BAAD-4EA5-901D-DE1BE229221B}">
      <dgm:prSet phldrT="[文字]" custT="1"/>
      <dgm:spPr/>
      <dgm:t>
        <a:bodyPr/>
        <a:lstStyle/>
        <a:p>
          <a:r>
            <a:rPr lang="en-US" sz="4000" b="1" i="0" dirty="0">
              <a:latin typeface="Arial" panose="020B0604020202020204" pitchFamily="34" charset="0"/>
              <a:cs typeface="Arial" panose="020B0604020202020204" pitchFamily="34" charset="0"/>
            </a:rPr>
            <a:t>Fruit  Tart</a:t>
          </a:r>
          <a:endParaRPr lang="zh-TW" altLang="en-US" sz="4000" dirty="0">
            <a:latin typeface="Arial" panose="020B0604020202020204" pitchFamily="34" charset="0"/>
            <a:cs typeface="Arial" panose="020B0604020202020204" pitchFamily="34" charset="0"/>
          </a:endParaRPr>
        </a:p>
      </dgm:t>
    </dgm:pt>
    <dgm:pt modelId="{A0FBB90E-F601-4481-909E-BBB5AD608F4E}" type="parTrans" cxnId="{C1BF55D9-DA56-4DBB-ADA0-A01CE19DBAB4}">
      <dgm:prSet/>
      <dgm:spPr/>
      <dgm:t>
        <a:bodyPr/>
        <a:lstStyle/>
        <a:p>
          <a:endParaRPr lang="zh-TW" altLang="en-US"/>
        </a:p>
      </dgm:t>
    </dgm:pt>
    <dgm:pt modelId="{5CEF6694-C200-48D2-AA5F-B098F294DC22}" type="sibTrans" cxnId="{C1BF55D9-DA56-4DBB-ADA0-A01CE19DBAB4}">
      <dgm:prSet/>
      <dgm:spPr/>
      <dgm:t>
        <a:bodyPr/>
        <a:lstStyle/>
        <a:p>
          <a:endParaRPr lang="zh-TW" altLang="en-US"/>
        </a:p>
      </dgm:t>
    </dgm:pt>
    <dgm:pt modelId="{1A1AB322-E6F2-4ED1-A9DD-E2CE98822B89}" type="pres">
      <dgm:prSet presAssocID="{A0521C49-8C15-4889-B3A0-5A2C93AF8306}" presName="Name0" presStyleCnt="0">
        <dgm:presLayoutVars>
          <dgm:dir/>
          <dgm:resizeHandles val="exact"/>
        </dgm:presLayoutVars>
      </dgm:prSet>
      <dgm:spPr/>
    </dgm:pt>
    <dgm:pt modelId="{1D7FD0A0-2B9A-4181-856A-DD8BE5B49055}" type="pres">
      <dgm:prSet presAssocID="{046A0760-00F0-4D57-8874-51162A67AB34}" presName="Name5" presStyleLbl="vennNode1" presStyleIdx="0" presStyleCnt="3">
        <dgm:presLayoutVars>
          <dgm:bulletEnabled val="1"/>
        </dgm:presLayoutVars>
      </dgm:prSet>
      <dgm:spPr/>
    </dgm:pt>
    <dgm:pt modelId="{6A99664C-5DCC-4148-B23D-2CD4A25201BA}" type="pres">
      <dgm:prSet presAssocID="{5DB9AC97-E5A7-4172-8822-4F2C18FEBCE6}" presName="space" presStyleCnt="0"/>
      <dgm:spPr/>
    </dgm:pt>
    <dgm:pt modelId="{D00B1210-14CA-4329-A13C-EE83E1C41BFE}" type="pres">
      <dgm:prSet presAssocID="{97ED1122-1DE2-48C6-9A88-93C492F5347C}" presName="Name5" presStyleLbl="vennNode1" presStyleIdx="1" presStyleCnt="3">
        <dgm:presLayoutVars>
          <dgm:bulletEnabled val="1"/>
        </dgm:presLayoutVars>
      </dgm:prSet>
      <dgm:spPr/>
    </dgm:pt>
    <dgm:pt modelId="{8E7776EF-4367-46EB-AB74-1B2C788F90F9}" type="pres">
      <dgm:prSet presAssocID="{5C9B088B-93E8-4C46-B747-E3DB897FF915}" presName="space" presStyleCnt="0"/>
      <dgm:spPr/>
    </dgm:pt>
    <dgm:pt modelId="{0E90EADD-5663-48B4-8AFE-389EFD522A3B}" type="pres">
      <dgm:prSet presAssocID="{5EF86135-BAAD-4EA5-901D-DE1BE229221B}" presName="Name5" presStyleLbl="vennNode1" presStyleIdx="2" presStyleCnt="3">
        <dgm:presLayoutVars>
          <dgm:bulletEnabled val="1"/>
        </dgm:presLayoutVars>
      </dgm:prSet>
      <dgm:spPr/>
    </dgm:pt>
  </dgm:ptLst>
  <dgm:cxnLst>
    <dgm:cxn modelId="{DD219025-1D0E-4F17-9D64-CA7FADD4A686}" type="presOf" srcId="{5EF86135-BAAD-4EA5-901D-DE1BE229221B}" destId="{0E90EADD-5663-48B4-8AFE-389EFD522A3B}" srcOrd="0" destOrd="0" presId="urn:microsoft.com/office/officeart/2005/8/layout/venn3"/>
    <dgm:cxn modelId="{14E65235-6DF9-4477-95E0-16DEEFA616A8}" type="presOf" srcId="{97ED1122-1DE2-48C6-9A88-93C492F5347C}" destId="{D00B1210-14CA-4329-A13C-EE83E1C41BFE}" srcOrd="0" destOrd="0" presId="urn:microsoft.com/office/officeart/2005/8/layout/venn3"/>
    <dgm:cxn modelId="{29EC9240-4DF8-4B46-8B7A-C838D446EBC5}" type="presOf" srcId="{046A0760-00F0-4D57-8874-51162A67AB34}" destId="{1D7FD0A0-2B9A-4181-856A-DD8BE5B49055}" srcOrd="0" destOrd="0" presId="urn:microsoft.com/office/officeart/2005/8/layout/venn3"/>
    <dgm:cxn modelId="{F9F305C0-6CEA-4EE9-B777-D200F20E6F51}" srcId="{A0521C49-8C15-4889-B3A0-5A2C93AF8306}" destId="{97ED1122-1DE2-48C6-9A88-93C492F5347C}" srcOrd="1" destOrd="0" parTransId="{1710460A-090A-4286-A7D6-994878BEA029}" sibTransId="{5C9B088B-93E8-4C46-B747-E3DB897FF915}"/>
    <dgm:cxn modelId="{C1BF55D9-DA56-4DBB-ADA0-A01CE19DBAB4}" srcId="{A0521C49-8C15-4889-B3A0-5A2C93AF8306}" destId="{5EF86135-BAAD-4EA5-901D-DE1BE229221B}" srcOrd="2" destOrd="0" parTransId="{A0FBB90E-F601-4481-909E-BBB5AD608F4E}" sibTransId="{5CEF6694-C200-48D2-AA5F-B098F294DC22}"/>
    <dgm:cxn modelId="{2E5A92E5-2492-412F-BF92-684AB1031EAC}" type="presOf" srcId="{A0521C49-8C15-4889-B3A0-5A2C93AF8306}" destId="{1A1AB322-E6F2-4ED1-A9DD-E2CE98822B89}" srcOrd="0" destOrd="0" presId="urn:microsoft.com/office/officeart/2005/8/layout/venn3"/>
    <dgm:cxn modelId="{03251EFC-4FC3-446A-BD48-6C3A8070C552}" srcId="{A0521C49-8C15-4889-B3A0-5A2C93AF8306}" destId="{046A0760-00F0-4D57-8874-51162A67AB34}" srcOrd="0" destOrd="0" parTransId="{C03F0DBC-5375-42BC-899F-79C3B08D9C40}" sibTransId="{5DB9AC97-E5A7-4172-8822-4F2C18FEBCE6}"/>
    <dgm:cxn modelId="{D063E3EB-CF45-48D9-A84A-155413FABDC7}" type="presParOf" srcId="{1A1AB322-E6F2-4ED1-A9DD-E2CE98822B89}" destId="{1D7FD0A0-2B9A-4181-856A-DD8BE5B49055}" srcOrd="0" destOrd="0" presId="urn:microsoft.com/office/officeart/2005/8/layout/venn3"/>
    <dgm:cxn modelId="{36B4383A-B8F1-4FB8-89AB-2F9D722A9B38}" type="presParOf" srcId="{1A1AB322-E6F2-4ED1-A9DD-E2CE98822B89}" destId="{6A99664C-5DCC-4148-B23D-2CD4A25201BA}" srcOrd="1" destOrd="0" presId="urn:microsoft.com/office/officeart/2005/8/layout/venn3"/>
    <dgm:cxn modelId="{95D60C87-F8D4-4DD5-AE4A-68677D61BCE5}" type="presParOf" srcId="{1A1AB322-E6F2-4ED1-A9DD-E2CE98822B89}" destId="{D00B1210-14CA-4329-A13C-EE83E1C41BFE}" srcOrd="2" destOrd="0" presId="urn:microsoft.com/office/officeart/2005/8/layout/venn3"/>
    <dgm:cxn modelId="{9DF956D6-CD6C-4CCC-9FE1-D9B509A5969C}" type="presParOf" srcId="{1A1AB322-E6F2-4ED1-A9DD-E2CE98822B89}" destId="{8E7776EF-4367-46EB-AB74-1B2C788F90F9}" srcOrd="3" destOrd="0" presId="urn:microsoft.com/office/officeart/2005/8/layout/venn3"/>
    <dgm:cxn modelId="{36E23E04-FD10-4B33-A6A1-313CBE8BBA2F}" type="presParOf" srcId="{1A1AB322-E6F2-4ED1-A9DD-E2CE98822B89}" destId="{0E90EADD-5663-48B4-8AFE-389EFD522A3B}" srcOrd="4" destOrd="0" presId="urn:microsoft.com/office/officeart/2005/8/layout/ven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FD0A0-2B9A-4181-856A-DD8BE5B49055}">
      <dsp:nvSpPr>
        <dsp:cNvPr id="0" name=""/>
        <dsp:cNvSpPr/>
      </dsp:nvSpPr>
      <dsp:spPr>
        <a:xfrm>
          <a:off x="4677" y="95836"/>
          <a:ext cx="4090020" cy="4090020"/>
        </a:xfrm>
        <a:prstGeom prst="ellipse">
          <a:avLst/>
        </a:prstGeom>
        <a:solidFill>
          <a:schemeClr val="lt1">
            <a:alpha val="5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5087" tIns="50800" rIns="225087" bIns="50800" numCol="1" spcCol="1270" anchor="ctr" anchorCtr="0">
          <a:noAutofit/>
        </a:bodyPr>
        <a:lstStyle/>
        <a:p>
          <a:pPr marL="0" lvl="0" indent="0" algn="ctr" defTabSz="1778000">
            <a:lnSpc>
              <a:spcPct val="90000"/>
            </a:lnSpc>
            <a:spcBef>
              <a:spcPct val="0"/>
            </a:spcBef>
            <a:spcAft>
              <a:spcPct val="35000"/>
            </a:spcAft>
            <a:buNone/>
          </a:pPr>
          <a:r>
            <a:rPr lang="en-US" altLang="en-US" sz="4000" b="1" kern="1200" dirty="0">
              <a:latin typeface="Arial" panose="020B0604020202020204" pitchFamily="34" charset="0"/>
              <a:cs typeface="Arial" panose="020B0604020202020204" pitchFamily="34" charset="0"/>
            </a:rPr>
            <a:t>Tea Sandwich</a:t>
          </a:r>
          <a:endParaRPr lang="zh-TW" altLang="en-US" sz="4000" b="1" kern="1200" dirty="0">
            <a:latin typeface="Arial" panose="020B0604020202020204" pitchFamily="34" charset="0"/>
            <a:cs typeface="Arial" panose="020B0604020202020204" pitchFamily="34" charset="0"/>
          </a:endParaRPr>
        </a:p>
      </dsp:txBody>
      <dsp:txXfrm>
        <a:off x="603647" y="694806"/>
        <a:ext cx="2892080" cy="2892080"/>
      </dsp:txXfrm>
    </dsp:sp>
    <dsp:sp modelId="{D00B1210-14CA-4329-A13C-EE83E1C41BFE}">
      <dsp:nvSpPr>
        <dsp:cNvPr id="0" name=""/>
        <dsp:cNvSpPr/>
      </dsp:nvSpPr>
      <dsp:spPr>
        <a:xfrm>
          <a:off x="3276693" y="95836"/>
          <a:ext cx="4090020" cy="4090020"/>
        </a:xfrm>
        <a:prstGeom prst="ellipse">
          <a:avLst/>
        </a:prstGeom>
        <a:solidFill>
          <a:schemeClr val="lt1">
            <a:alpha val="5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5087" tIns="50800" rIns="225087" bIns="50800" numCol="1" spcCol="1270" anchor="ctr" anchorCtr="0">
          <a:noAutofit/>
        </a:bodyPr>
        <a:lstStyle/>
        <a:p>
          <a:pPr marL="0" lvl="0" indent="0" algn="ctr" defTabSz="1778000">
            <a:lnSpc>
              <a:spcPct val="90000"/>
            </a:lnSpc>
            <a:spcBef>
              <a:spcPct val="0"/>
            </a:spcBef>
            <a:spcAft>
              <a:spcPct val="35000"/>
            </a:spcAft>
            <a:buNone/>
          </a:pPr>
          <a:r>
            <a:rPr lang="en-US" altLang="en-US" sz="4000" b="1" kern="1200" dirty="0">
              <a:latin typeface="Arial" panose="020B0604020202020204" pitchFamily="34" charset="0"/>
              <a:cs typeface="Arial" panose="020B0604020202020204" pitchFamily="34" charset="0"/>
            </a:rPr>
            <a:t>Scone </a:t>
          </a:r>
          <a:endParaRPr lang="zh-TW" altLang="en-US" sz="4000" b="1" kern="1200" dirty="0">
            <a:latin typeface="Arial" panose="020B0604020202020204" pitchFamily="34" charset="0"/>
            <a:cs typeface="Arial" panose="020B0604020202020204" pitchFamily="34" charset="0"/>
          </a:endParaRPr>
        </a:p>
      </dsp:txBody>
      <dsp:txXfrm>
        <a:off x="3875663" y="694806"/>
        <a:ext cx="2892080" cy="2892080"/>
      </dsp:txXfrm>
    </dsp:sp>
    <dsp:sp modelId="{0E90EADD-5663-48B4-8AFE-389EFD522A3B}">
      <dsp:nvSpPr>
        <dsp:cNvPr id="0" name=""/>
        <dsp:cNvSpPr/>
      </dsp:nvSpPr>
      <dsp:spPr>
        <a:xfrm>
          <a:off x="6548709" y="95836"/>
          <a:ext cx="4090020" cy="4090020"/>
        </a:xfrm>
        <a:prstGeom prst="ellipse">
          <a:avLst/>
        </a:prstGeom>
        <a:solidFill>
          <a:schemeClr val="lt1">
            <a:alpha val="5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5087" tIns="50800" rIns="225087" bIns="50800" numCol="1" spcCol="1270" anchor="ctr" anchorCtr="0">
          <a:noAutofit/>
        </a:bodyPr>
        <a:lstStyle/>
        <a:p>
          <a:pPr marL="0" lvl="0" indent="0" algn="ctr" defTabSz="1778000">
            <a:lnSpc>
              <a:spcPct val="90000"/>
            </a:lnSpc>
            <a:spcBef>
              <a:spcPct val="0"/>
            </a:spcBef>
            <a:spcAft>
              <a:spcPct val="35000"/>
            </a:spcAft>
            <a:buNone/>
          </a:pPr>
          <a:r>
            <a:rPr lang="en-US" sz="4000" b="1" i="0" kern="1200" dirty="0">
              <a:latin typeface="Arial" panose="020B0604020202020204" pitchFamily="34" charset="0"/>
              <a:cs typeface="Arial" panose="020B0604020202020204" pitchFamily="34" charset="0"/>
            </a:rPr>
            <a:t>Fruit  Tart</a:t>
          </a:r>
          <a:endParaRPr lang="zh-TW" altLang="en-US" sz="4000" kern="1200" dirty="0">
            <a:latin typeface="Arial" panose="020B0604020202020204" pitchFamily="34" charset="0"/>
            <a:cs typeface="Arial" panose="020B0604020202020204" pitchFamily="34" charset="0"/>
          </a:endParaRPr>
        </a:p>
      </dsp:txBody>
      <dsp:txXfrm>
        <a:off x="7147679" y="694806"/>
        <a:ext cx="2892080" cy="2892080"/>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85033F-DFD0-42F8-99E9-D1C0F31622BF}" type="datetimeFigureOut">
              <a:rPr lang="zh-TW" altLang="en-US" smtClean="0"/>
              <a:pPr/>
              <a:t>2019/12/30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290277-F377-4292-A94E-EAECBC5CF49C}" type="slidenum">
              <a:rPr lang="zh-TW" altLang="en-US" smtClean="0"/>
              <a:pPr/>
              <a:t>‹#›</a:t>
            </a:fld>
            <a:endParaRPr lang="zh-TW" altLang="en-US"/>
          </a:p>
        </p:txBody>
      </p:sp>
    </p:spTree>
    <p:extLst>
      <p:ext uri="{BB962C8B-B14F-4D97-AF65-F5344CB8AC3E}">
        <p14:creationId xmlns:p14="http://schemas.microsoft.com/office/powerpoint/2010/main" val="3270539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vEmES4-7kvc"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cottish_Highland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Gael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Lancashire" TargetMode="External"/><Relationship Id="rId3" Type="http://schemas.openxmlformats.org/officeDocument/2006/relationships/hyperlink" Target="https://en.wikipedia.org/wiki/Kilt" TargetMode="External"/><Relationship Id="rId7" Type="http://schemas.openxmlformats.org/officeDocument/2006/relationships/hyperlink" Target="https://en.wikipedia.org/wiki/Religious_Society_of_Friend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Thomas_Rawlinson" TargetMode="External"/><Relationship Id="rId5" Type="http://schemas.openxmlformats.org/officeDocument/2006/relationships/hyperlink" Target="https://en.wikipedia.org/wiki/Cloak" TargetMode="External"/><Relationship Id="rId4" Type="http://schemas.openxmlformats.org/officeDocument/2006/relationships/hyperlink" Target="https://en.wikipedia.org/wiki/Belted_plai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投影片圖像版面配置區 1">
            <a:extLst>
              <a:ext uri="{FF2B5EF4-FFF2-40B4-BE49-F238E27FC236}">
                <a16:creationId xmlns:a16="http://schemas.microsoft.com/office/drawing/2014/main" id="{A9D78924-1CEA-48B1-BE56-7822D2754D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備忘稿版面配置區 2">
            <a:extLst>
              <a:ext uri="{FF2B5EF4-FFF2-40B4-BE49-F238E27FC236}">
                <a16:creationId xmlns:a16="http://schemas.microsoft.com/office/drawing/2014/main" id="{9B49F475-BB23-42CA-B044-39080E11FD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a:t>What do you think about the traditional dress of British?</a:t>
            </a:r>
            <a:endParaRPr lang="zh-TW" altLang="en-US"/>
          </a:p>
          <a:p>
            <a:pPr>
              <a:spcBef>
                <a:spcPct val="0"/>
              </a:spcBef>
            </a:pPr>
            <a:endParaRPr lang="zh-TW" altLang="en-US"/>
          </a:p>
        </p:txBody>
      </p:sp>
      <p:sp>
        <p:nvSpPr>
          <p:cNvPr id="11268" name="投影片編號版面配置區 3">
            <a:extLst>
              <a:ext uri="{FF2B5EF4-FFF2-40B4-BE49-F238E27FC236}">
                <a16:creationId xmlns:a16="http://schemas.microsoft.com/office/drawing/2014/main" id="{971F9519-97E8-4589-9982-4900D33A06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8F980B4E-5B5B-4DFC-A420-DE6FCC8F0CD0}" type="slidenum">
              <a:rPr lang="zh-TW" altLang="en-US"/>
              <a:pPr eaLnBrk="1" hangingPunct="1"/>
              <a:t>3</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C4CBBBF-69CF-4232-8C4A-017937CC4A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B2A1071-5BB2-4F5D-BDF5-81BE2561E7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b="1">
                <a:solidFill>
                  <a:srgbClr val="002060"/>
                </a:solidFill>
              </a:rPr>
              <a:t>A kilt is made by one piece of cloth, it is a type of knee-length skirt with pleats at the back, originating in the traditional dress of Gaelic men and boys in the Scottish Highlands.</a:t>
            </a:r>
            <a:endParaRPr lang="zh-TW" altLang="en-US" b="1">
              <a:solidFill>
                <a:srgbClr val="002060"/>
              </a:solidFill>
            </a:endParaRPr>
          </a:p>
          <a:p>
            <a:pPr>
              <a:spcBef>
                <a:spcPct val="0"/>
              </a:spcBef>
            </a:pPr>
            <a:endParaRPr lang="zh-TW" altLang="en-US"/>
          </a:p>
          <a:p>
            <a:pPr>
              <a:spcBef>
                <a:spcPct val="0"/>
              </a:spcBef>
            </a:pPr>
            <a:endParaRPr lang="zh-TW" altLang="en-US"/>
          </a:p>
        </p:txBody>
      </p:sp>
      <p:sp>
        <p:nvSpPr>
          <p:cNvPr id="12292" name="投影片編號版面配置區 3">
            <a:extLst>
              <a:ext uri="{FF2B5EF4-FFF2-40B4-BE49-F238E27FC236}">
                <a16:creationId xmlns:a16="http://schemas.microsoft.com/office/drawing/2014/main" id="{9ED9CE02-431B-4899-8F7B-1D9421EAB3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4E3B052E-0372-4630-80A1-2C8B41C7D4F0}" type="slidenum">
              <a:rPr lang="zh-TW" altLang="en-US"/>
              <a:pPr eaLnBrk="1" hangingPunct="1"/>
              <a:t>5</a:t>
            </a:fld>
            <a:endParaRPr lang="zh-TW" altLang="en-US"/>
          </a:p>
        </p:txBody>
      </p:sp>
    </p:spTree>
    <p:extLst>
      <p:ext uri="{BB962C8B-B14F-4D97-AF65-F5344CB8AC3E}">
        <p14:creationId xmlns:p14="http://schemas.microsoft.com/office/powerpoint/2010/main" val="173396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投影片圖像版面配置區 1">
            <a:extLst>
              <a:ext uri="{FF2B5EF4-FFF2-40B4-BE49-F238E27FC236}">
                <a16:creationId xmlns:a16="http://schemas.microsoft.com/office/drawing/2014/main" id="{1B2CF70F-92B0-41C9-A95A-C9864291C2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備忘稿版面配置區 2">
            <a:extLst>
              <a:ext uri="{FF2B5EF4-FFF2-40B4-BE49-F238E27FC236}">
                <a16:creationId xmlns:a16="http://schemas.microsoft.com/office/drawing/2014/main" id="{F934C176-2E6A-4D04-84E9-DDC642C7C5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a:latin typeface="Arial" panose="020B0604020202020204" pitchFamily="34" charset="0"/>
                <a:cs typeface="Arial" panose="020B0604020202020204" pitchFamily="34" charset="0"/>
              </a:rPr>
              <a:t>The kilt is more than just a covering. It allowed those who wore it to move much more freely, especially in the Highlands of Scotland where the weather can become very damp. With its tight weave of strong wool, it created a barrier between the rain and skin. When the armies of the past were fighting in Scotland, the kilt with its pleat helped protect the soldier much like armor would. When the nights became cold, this garment was easily removed and spread out to create a blanket to keep the person who owned it warm. Lastly, if the army needed to move with a much quicker force, the garment could be easily removed, thus allowing the soldier more freedom of movement.</a:t>
            </a:r>
            <a:r>
              <a:rPr lang="en-US" altLang="zh-TW">
                <a:hlinkClick r:id="rId3"/>
              </a:rPr>
              <a:t> </a:t>
            </a:r>
          </a:p>
          <a:p>
            <a:pPr>
              <a:spcBef>
                <a:spcPct val="0"/>
              </a:spcBef>
            </a:pPr>
            <a:endParaRPr lang="zh-TW" altLang="en-US"/>
          </a:p>
        </p:txBody>
      </p:sp>
      <p:sp>
        <p:nvSpPr>
          <p:cNvPr id="13316" name="投影片編號版面配置區 3">
            <a:extLst>
              <a:ext uri="{FF2B5EF4-FFF2-40B4-BE49-F238E27FC236}">
                <a16:creationId xmlns:a16="http://schemas.microsoft.com/office/drawing/2014/main" id="{2656D44D-E0FD-4BEE-B7F1-B30940DF68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47990A1-181B-46DD-9208-B91882779641}" type="slidenum">
              <a:rPr lang="zh-TW" altLang="en-US"/>
              <a:pPr eaLnBrk="1" hangingPunct="1"/>
              <a:t>6</a:t>
            </a:fld>
            <a:endParaRPr lang="zh-TW" altLang="en-US"/>
          </a:p>
        </p:txBody>
      </p:sp>
    </p:spTree>
    <p:extLst>
      <p:ext uri="{BB962C8B-B14F-4D97-AF65-F5344CB8AC3E}">
        <p14:creationId xmlns:p14="http://schemas.microsoft.com/office/powerpoint/2010/main" val="409641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圖像版面配置區 1">
            <a:extLst>
              <a:ext uri="{FF2B5EF4-FFF2-40B4-BE49-F238E27FC236}">
                <a16:creationId xmlns:a16="http://schemas.microsoft.com/office/drawing/2014/main" id="{3771395B-1465-4650-B5E2-4CBF2380CA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a:extLst>
              <a:ext uri="{FF2B5EF4-FFF2-40B4-BE49-F238E27FC236}">
                <a16:creationId xmlns:a16="http://schemas.microsoft.com/office/drawing/2014/main" id="{2E5385E5-88C3-420B-A7F1-8ADA566CCF7B}"/>
              </a:ext>
            </a:extLst>
          </p:cNvPr>
          <p:cNvSpPr>
            <a:spLocks noGrp="1"/>
          </p:cNvSpPr>
          <p:nvPr>
            <p:ph type="body" idx="1"/>
          </p:nvPr>
        </p:nvSpPr>
        <p:spPr/>
        <p:txBody>
          <a:bodyPr/>
          <a:lstStyle/>
          <a:p>
            <a:pPr fontAlgn="auto">
              <a:spcBef>
                <a:spcPts val="0"/>
              </a:spcBef>
              <a:spcAft>
                <a:spcPts val="0"/>
              </a:spcAft>
              <a:defRPr/>
            </a:pPr>
            <a:r>
              <a:rPr lang="en-US" b="1" dirty="0">
                <a:solidFill>
                  <a:srgbClr val="002060"/>
                </a:solidFill>
              </a:rPr>
              <a:t>■ </a:t>
            </a:r>
            <a:r>
              <a:rPr lang="en-US" altLang="zh-TW" b="1" dirty="0">
                <a:ln w="1905"/>
                <a:solidFill>
                  <a:srgbClr val="FF0000"/>
                </a:solidFill>
                <a:effectLst>
                  <a:innerShdw blurRad="69850" dist="43180" dir="5400000">
                    <a:srgbClr val="000000">
                      <a:alpha val="65000"/>
                    </a:srgbClr>
                  </a:innerShdw>
                  <a:reflection blurRad="6350" stA="55000" endA="50" endPos="85000" dir="5400000" sy="-100000" algn="bl" rotWithShape="0"/>
                </a:effectLst>
              </a:rPr>
              <a:t>Kilt  is </a:t>
            </a:r>
            <a:r>
              <a:rPr lang="en-US" b="1" dirty="0">
                <a:solidFill>
                  <a:srgbClr val="002060"/>
                </a:solidFill>
              </a:rPr>
              <a:t>originating in the traditional dress of Gaelic men and boys in the Scottish Highlands.</a:t>
            </a:r>
            <a:endParaRPr lang="zh-TW" altLang="en-US" b="1" dirty="0">
              <a:solidFill>
                <a:srgbClr val="002060"/>
              </a:solidFill>
            </a:endParaRPr>
          </a:p>
          <a:p>
            <a:pPr fontAlgn="auto">
              <a:spcBef>
                <a:spcPts val="0"/>
              </a:spcBef>
              <a:spcAft>
                <a:spcPts val="0"/>
              </a:spcAft>
              <a:defRPr/>
            </a:pPr>
            <a:r>
              <a:rPr lang="en-US" dirty="0">
                <a:hlinkClick r:id="rId3" tooltip="Scottish Highlands"/>
              </a:rPr>
              <a:t>It come from Highlands</a:t>
            </a:r>
            <a:r>
              <a:rPr lang="en-US" dirty="0"/>
              <a:t> . </a:t>
            </a:r>
            <a:r>
              <a:rPr lang="en-US" b="1" dirty="0"/>
              <a:t>is </a:t>
            </a:r>
            <a:r>
              <a:rPr lang="en-US" dirty="0"/>
              <a:t>originating in the traditional dress of </a:t>
            </a:r>
            <a:r>
              <a:rPr lang="en-US" dirty="0">
                <a:hlinkClick r:id="rId4" tooltip="Gaels"/>
              </a:rPr>
              <a:t>Gaelic</a:t>
            </a:r>
            <a:r>
              <a:rPr lang="en-US" dirty="0"/>
              <a:t> men and boys in the </a:t>
            </a:r>
            <a:r>
              <a:rPr lang="en-US" dirty="0">
                <a:hlinkClick r:id="rId3" tooltip="Scottish Highlands"/>
              </a:rPr>
              <a:t>Scottish Highlands</a:t>
            </a:r>
            <a:r>
              <a:rPr lang="en-US" dirty="0"/>
              <a:t>. </a:t>
            </a:r>
            <a:endParaRPr lang="zh-TW" altLang="en-US" dirty="0"/>
          </a:p>
          <a:p>
            <a:pPr fontAlgn="auto">
              <a:spcBef>
                <a:spcPts val="0"/>
              </a:spcBef>
              <a:spcAft>
                <a:spcPts val="0"/>
              </a:spcAft>
              <a:defRPr/>
            </a:pPr>
            <a:endParaRPr lang="zh-TW" altLang="en-US" dirty="0"/>
          </a:p>
        </p:txBody>
      </p:sp>
      <p:sp>
        <p:nvSpPr>
          <p:cNvPr id="14340" name="投影片編號版面配置區 3">
            <a:extLst>
              <a:ext uri="{FF2B5EF4-FFF2-40B4-BE49-F238E27FC236}">
                <a16:creationId xmlns:a16="http://schemas.microsoft.com/office/drawing/2014/main" id="{54DE2843-4221-4CCD-A0EC-45779DFF12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B6918FC1-30B3-46FF-9809-84B08B258902}" type="slidenum">
              <a:rPr lang="zh-TW" altLang="en-US"/>
              <a:pPr eaLnBrk="1" hangingPunct="1"/>
              <a:t>7</a:t>
            </a:fld>
            <a:endParaRPr lang="zh-TW" altLang="en-US"/>
          </a:p>
        </p:txBody>
      </p:sp>
    </p:spTree>
    <p:extLst>
      <p:ext uri="{BB962C8B-B14F-4D97-AF65-F5344CB8AC3E}">
        <p14:creationId xmlns:p14="http://schemas.microsoft.com/office/powerpoint/2010/main" val="2757268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圖像版面配置區 1">
            <a:extLst>
              <a:ext uri="{FF2B5EF4-FFF2-40B4-BE49-F238E27FC236}">
                <a16:creationId xmlns:a16="http://schemas.microsoft.com/office/drawing/2014/main" id="{8B71FA53-6574-4D3D-B823-2EC8212133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備忘稿版面配置區 2">
            <a:extLst>
              <a:ext uri="{FF2B5EF4-FFF2-40B4-BE49-F238E27FC236}">
                <a16:creationId xmlns:a16="http://schemas.microsoft.com/office/drawing/2014/main" id="{D9F41CB4-D3F3-4705-AD00-2C3CB241FC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a:t>The </a:t>
            </a:r>
            <a:r>
              <a:rPr lang="en-US" altLang="zh-TW" b="1"/>
              <a:t>history of the kilt</a:t>
            </a:r>
            <a:r>
              <a:rPr lang="en-US" altLang="zh-TW"/>
              <a:t> stretches back to at least the end of the 16th century. The </a:t>
            </a:r>
            <a:r>
              <a:rPr lang="en-US" altLang="zh-TW">
                <a:hlinkClick r:id="rId3" tooltip="Kilt"/>
              </a:rPr>
              <a:t>kilt</a:t>
            </a:r>
            <a:r>
              <a:rPr lang="en-US" altLang="zh-TW"/>
              <a:t> first appeared as the </a:t>
            </a:r>
            <a:r>
              <a:rPr lang="en-US" altLang="zh-TW">
                <a:hlinkClick r:id="rId4" tooltip="Belted plaid"/>
              </a:rPr>
              <a:t>belted plaid</a:t>
            </a:r>
            <a:r>
              <a:rPr lang="en-US" altLang="zh-TW"/>
              <a:t> or </a:t>
            </a:r>
            <a:r>
              <a:rPr lang="en-US" altLang="zh-TW" b="1"/>
              <a:t>great kilt</a:t>
            </a:r>
            <a:r>
              <a:rPr lang="en-US" altLang="zh-TW"/>
              <a:t>, a full length garment whose upper half could be worn as a </a:t>
            </a:r>
            <a:r>
              <a:rPr lang="en-US" altLang="zh-TW">
                <a:hlinkClick r:id="rId5" tooltip="Cloak"/>
              </a:rPr>
              <a:t>cloak</a:t>
            </a:r>
            <a:r>
              <a:rPr lang="en-US" altLang="zh-TW"/>
              <a:t> draped over the shoulder, or brought up over the head as a hood.  The </a:t>
            </a:r>
            <a:r>
              <a:rPr lang="en-US" altLang="zh-TW" b="1"/>
              <a:t>small kilt</a:t>
            </a:r>
            <a:r>
              <a:rPr lang="en-US" altLang="zh-TW"/>
              <a:t> or </a:t>
            </a:r>
            <a:r>
              <a:rPr lang="en-US" altLang="zh-TW" b="1"/>
              <a:t>walking kilt</a:t>
            </a:r>
            <a:r>
              <a:rPr lang="en-US" altLang="zh-TW"/>
              <a:t> (similar to the 'modern' kilt) did not develop until the late 17th or early 18th century, and is essentially the bottom half of the great kilt.  as a kilt today was invented in the 1720s by </a:t>
            </a:r>
            <a:r>
              <a:rPr lang="en-US" altLang="zh-TW">
                <a:hlinkClick r:id="rId6" tooltip="Thomas Rawlinson"/>
              </a:rPr>
              <a:t>Thomas Rawlinson</a:t>
            </a:r>
            <a:r>
              <a:rPr lang="en-US" altLang="zh-TW"/>
              <a:t>, a </a:t>
            </a:r>
            <a:r>
              <a:rPr lang="en-US" altLang="zh-TW" u="sng">
                <a:hlinkClick r:id="rId7"/>
              </a:rPr>
              <a:t>Quaker</a:t>
            </a:r>
            <a:r>
              <a:rPr lang="en-US" altLang="zh-TW"/>
              <a:t> from </a:t>
            </a:r>
            <a:r>
              <a:rPr lang="en-US" altLang="zh-TW">
                <a:hlinkClick r:id="rId8" tooltip="Lancashire"/>
              </a:rPr>
              <a:t>Lancashire</a:t>
            </a:r>
            <a:r>
              <a:rPr lang="en-US" altLang="zh-TW"/>
              <a:t>  The wearing of Scottish kilts was common during the 1720s, when the British military used them as their formal uniforms. The knee-length kilt, similar to the modern kilt of today, did not develop until the late 17</a:t>
            </a:r>
            <a:r>
              <a:rPr lang="en-US" altLang="zh-TW" baseline="30000"/>
              <a:t>th</a:t>
            </a:r>
            <a:r>
              <a:rPr lang="en-US" altLang="zh-TW"/>
              <a:t> or early 18</a:t>
            </a:r>
            <a:r>
              <a:rPr lang="en-US" altLang="zh-TW" baseline="30000"/>
              <a:t>th</a:t>
            </a:r>
            <a:r>
              <a:rPr lang="en-US" altLang="zh-TW"/>
              <a:t> century.</a:t>
            </a:r>
            <a:endParaRPr lang="zh-TW" altLang="en-US"/>
          </a:p>
          <a:p>
            <a:pPr>
              <a:spcBef>
                <a:spcPct val="0"/>
              </a:spcBef>
            </a:pPr>
            <a:endParaRPr lang="zh-TW" altLang="en-US"/>
          </a:p>
        </p:txBody>
      </p:sp>
      <p:sp>
        <p:nvSpPr>
          <p:cNvPr id="15364" name="投影片編號版面配置區 3">
            <a:extLst>
              <a:ext uri="{FF2B5EF4-FFF2-40B4-BE49-F238E27FC236}">
                <a16:creationId xmlns:a16="http://schemas.microsoft.com/office/drawing/2014/main" id="{A62CFE70-4024-4EE2-AB2A-2A9BB67AFC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2C6C9F2B-1DF5-4BE2-888B-478B05475381}" type="slidenum">
              <a:rPr lang="zh-TW" altLang="en-US"/>
              <a:pPr eaLnBrk="1" hangingPunct="1"/>
              <a:t>8</a:t>
            </a:fld>
            <a:endParaRPr lang="zh-TW" altLang="en-US"/>
          </a:p>
        </p:txBody>
      </p:sp>
    </p:spTree>
    <p:extLst>
      <p:ext uri="{BB962C8B-B14F-4D97-AF65-F5344CB8AC3E}">
        <p14:creationId xmlns:p14="http://schemas.microsoft.com/office/powerpoint/2010/main" val="388258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圖像版面配置區 1">
            <a:extLst>
              <a:ext uri="{FF2B5EF4-FFF2-40B4-BE49-F238E27FC236}">
                <a16:creationId xmlns:a16="http://schemas.microsoft.com/office/drawing/2014/main" id="{1269AC3D-2BCC-48F2-9ECE-A1E4151231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備忘稿版面配置區 2">
            <a:extLst>
              <a:ext uri="{FF2B5EF4-FFF2-40B4-BE49-F238E27FC236}">
                <a16:creationId xmlns:a16="http://schemas.microsoft.com/office/drawing/2014/main" id="{46EBB005-CF1D-4221-BD85-EEC1D6A010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a:t>Now there are many people still prefer to wear kilts to do actives. Because of they consider the kilts have </a:t>
            </a:r>
            <a:endParaRPr lang="zh-TW" altLang="en-US"/>
          </a:p>
        </p:txBody>
      </p:sp>
      <p:sp>
        <p:nvSpPr>
          <p:cNvPr id="17412" name="投影片編號版面配置區 3">
            <a:extLst>
              <a:ext uri="{FF2B5EF4-FFF2-40B4-BE49-F238E27FC236}">
                <a16:creationId xmlns:a16="http://schemas.microsoft.com/office/drawing/2014/main" id="{D7E668C1-6A91-47B7-855F-882C054358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F067A7EC-0D4E-4D50-9350-0399A589905A}" type="slidenum">
              <a:rPr lang="zh-TW" altLang="en-US"/>
              <a:pPr eaLnBrk="1" hangingPunct="1"/>
              <a:t>9</a:t>
            </a:fld>
            <a:endParaRPr lang="zh-TW" altLang="en-US"/>
          </a:p>
        </p:txBody>
      </p:sp>
    </p:spTree>
    <p:extLst>
      <p:ext uri="{BB962C8B-B14F-4D97-AF65-F5344CB8AC3E}">
        <p14:creationId xmlns:p14="http://schemas.microsoft.com/office/powerpoint/2010/main" val="3141853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DF10ED-0F72-4DF7-994D-E009E732D84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E826759-8265-42B6-89D1-E64B815C57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4F29F0E-D150-444B-8D65-B59F23899FB6}"/>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5" name="頁尾版面配置區 4">
            <a:extLst>
              <a:ext uri="{FF2B5EF4-FFF2-40B4-BE49-F238E27FC236}">
                <a16:creationId xmlns:a16="http://schemas.microsoft.com/office/drawing/2014/main" id="{CB20AC0C-9AA8-4791-A754-A626B16A5FE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AC22D14-0D30-4C5F-83EC-9F286DD187FC}"/>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3648775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FF25E6-FD07-4935-BA89-F673CF16E2D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F5F1CF2-8E97-43EF-874B-C0610BAADA6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B6419E-29F7-4D9E-BEF8-800F07000193}"/>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5" name="頁尾版面配置區 4">
            <a:extLst>
              <a:ext uri="{FF2B5EF4-FFF2-40B4-BE49-F238E27FC236}">
                <a16:creationId xmlns:a16="http://schemas.microsoft.com/office/drawing/2014/main" id="{9774E639-416C-4F17-85E1-E561D4E4CB6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CFBB48C-BE8D-4047-B1A7-2428C6E4980A}"/>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309969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B1772D8-BE55-4CE0-A1C6-6713BE3280B3}"/>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B599477-5758-4A31-91EE-D6EC4F8995FE}"/>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E420452-0F19-473D-935D-A2AD652D648F}"/>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5" name="頁尾版面配置區 4">
            <a:extLst>
              <a:ext uri="{FF2B5EF4-FFF2-40B4-BE49-F238E27FC236}">
                <a16:creationId xmlns:a16="http://schemas.microsoft.com/office/drawing/2014/main" id="{03F37911-89C6-4497-A51E-C82B21781FD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8274E1-87B9-4158-A8E2-FE8C8E14FC70}"/>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4224323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C32A66-FCEB-4A5E-8258-07BA20CED07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C4C1D2F-0412-4444-87DA-5CC7FADA989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F4A888E-029B-41FE-869D-818A5D3D00EA}"/>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5" name="頁尾版面配置區 4">
            <a:extLst>
              <a:ext uri="{FF2B5EF4-FFF2-40B4-BE49-F238E27FC236}">
                <a16:creationId xmlns:a16="http://schemas.microsoft.com/office/drawing/2014/main" id="{AEC88175-950B-4900-A2C8-6492049A1C8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94AC7C2-75E3-40DB-94A9-2F504727176E}"/>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2561244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6A4584-8305-46C8-BD4B-C27A80AC413B}"/>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271760F-4958-4FEE-92B4-78DF92C43B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F40A448-FC3D-4777-88A2-0B4AE3B8C9B0}"/>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5" name="頁尾版面配置區 4">
            <a:extLst>
              <a:ext uri="{FF2B5EF4-FFF2-40B4-BE49-F238E27FC236}">
                <a16:creationId xmlns:a16="http://schemas.microsoft.com/office/drawing/2014/main" id="{83E9A012-DE92-4F8E-AA91-A783809F27C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1321EF6-5985-474C-9840-1757E55604BB}"/>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4244388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6BE4D7-B203-4720-AF7F-5F790585E28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516F6B0-7063-4B42-BFAC-1D70E7F57AFA}"/>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BC12FC7-4E84-479A-B429-567FE45600E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8FB050B-7226-4F47-876E-C377B6B85F6F}"/>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6" name="頁尾版面配置區 5">
            <a:extLst>
              <a:ext uri="{FF2B5EF4-FFF2-40B4-BE49-F238E27FC236}">
                <a16:creationId xmlns:a16="http://schemas.microsoft.com/office/drawing/2014/main" id="{F850704C-4DE5-4201-8B96-59D11834C81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F73CFDA-0B8A-40E2-9557-185C566AAD03}"/>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4224112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194364-398D-4BA9-B2D0-106AC7FC9D6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118A3D1-6795-4F3E-BAA8-80C66CF4BB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23F526E-0EC4-4BEC-B3A6-A9192211C17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4540F65-4B0F-42BD-ADCF-B8E433714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2BAAFC3-86BB-4D76-9F28-925DA2BA36B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98F3C62-17CD-4D91-BD96-1757EC7F94CB}"/>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8" name="頁尾版面配置區 7">
            <a:extLst>
              <a:ext uri="{FF2B5EF4-FFF2-40B4-BE49-F238E27FC236}">
                <a16:creationId xmlns:a16="http://schemas.microsoft.com/office/drawing/2014/main" id="{38F2576E-C999-45A0-860B-D9600A81E11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F4EE224-8C74-4B0A-8395-BD92B236736C}"/>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128004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EB2809-0E81-4385-BC1A-74CFF0FC57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0B2C0FB-2E2E-4876-94F5-05B06B049A15}"/>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4" name="頁尾版面配置區 3">
            <a:extLst>
              <a:ext uri="{FF2B5EF4-FFF2-40B4-BE49-F238E27FC236}">
                <a16:creationId xmlns:a16="http://schemas.microsoft.com/office/drawing/2014/main" id="{7702E645-51EE-42CB-94A8-E78A0BF33FE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CF06F89-6748-4D09-9D39-87F536CD2014}"/>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155625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3D9AE1B-D37C-47C0-9A82-F3F54D1DEE72}"/>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3" name="頁尾版面配置區 2">
            <a:extLst>
              <a:ext uri="{FF2B5EF4-FFF2-40B4-BE49-F238E27FC236}">
                <a16:creationId xmlns:a16="http://schemas.microsoft.com/office/drawing/2014/main" id="{025D3BBF-20E2-4A83-A080-24EF7E61870F}"/>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4BA0B08-4238-44AD-B01A-B2B8426CD431}"/>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266421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E0D32A-568C-42E5-8D45-5F94F707BAE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F9B6A23-A39F-4904-A6E3-C3128FE310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54C2670-FB83-4517-AE78-1EDAD8373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4CFB782-E377-4C7A-A305-9E58150FC1FC}"/>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6" name="頁尾版面配置區 5">
            <a:extLst>
              <a:ext uri="{FF2B5EF4-FFF2-40B4-BE49-F238E27FC236}">
                <a16:creationId xmlns:a16="http://schemas.microsoft.com/office/drawing/2014/main" id="{62B9AC81-BA63-463C-B3F3-4418DEA2F40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18F564D-0683-4EFE-BF0D-F9A4EEB498E7}"/>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22279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33FEF1-C849-429F-90B4-06719AA09E9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28A3668-F97B-4BCC-BC93-BBDEF17D0A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FEB5152-2A03-4D4D-96FB-1D69349E50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3A51B8E-8B85-4C23-8FE5-E967F5FB54C6}"/>
              </a:ext>
            </a:extLst>
          </p:cNvPr>
          <p:cNvSpPr>
            <a:spLocks noGrp="1"/>
          </p:cNvSpPr>
          <p:nvPr>
            <p:ph type="dt" sz="half" idx="10"/>
          </p:nvPr>
        </p:nvSpPr>
        <p:spPr/>
        <p:txBody>
          <a:bodyPr/>
          <a:lstStyle/>
          <a:p>
            <a:fld id="{F4440BE0-9440-4164-A7F5-2ABCB9F35028}" type="datetimeFigureOut">
              <a:rPr lang="zh-TW" altLang="en-US" smtClean="0"/>
              <a:pPr/>
              <a:t>2019/12/30</a:t>
            </a:fld>
            <a:endParaRPr lang="zh-TW" altLang="en-US"/>
          </a:p>
        </p:txBody>
      </p:sp>
      <p:sp>
        <p:nvSpPr>
          <p:cNvPr id="6" name="頁尾版面配置區 5">
            <a:extLst>
              <a:ext uri="{FF2B5EF4-FFF2-40B4-BE49-F238E27FC236}">
                <a16:creationId xmlns:a16="http://schemas.microsoft.com/office/drawing/2014/main" id="{EF110ABE-E2A1-4790-B599-7DB1DEFCEF8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E3A4B94-40A9-4295-9D69-A48159CBE109}"/>
              </a:ext>
            </a:extLst>
          </p:cNvPr>
          <p:cNvSpPr>
            <a:spLocks noGrp="1"/>
          </p:cNvSpPr>
          <p:nvPr>
            <p:ph type="sldNum" sz="quarter" idx="12"/>
          </p:nvPr>
        </p:nvSpPr>
        <p:spPr/>
        <p:txBody>
          <a:body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103887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2895BBB-97FF-4806-8420-840431495C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D7281F2-A9ED-4B57-9509-918F0336B0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DB2EED1-5F04-4683-840E-E997D50F2D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40BE0-9440-4164-A7F5-2ABCB9F35028}" type="datetimeFigureOut">
              <a:rPr lang="zh-TW" altLang="en-US" smtClean="0"/>
              <a:pPr/>
              <a:t>2019/12/30</a:t>
            </a:fld>
            <a:endParaRPr lang="zh-TW" altLang="en-US"/>
          </a:p>
        </p:txBody>
      </p:sp>
      <p:sp>
        <p:nvSpPr>
          <p:cNvPr id="5" name="頁尾版面配置區 4">
            <a:extLst>
              <a:ext uri="{FF2B5EF4-FFF2-40B4-BE49-F238E27FC236}">
                <a16:creationId xmlns:a16="http://schemas.microsoft.com/office/drawing/2014/main" id="{6255B550-A760-4A1A-9FAC-EFB072D9B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DC27410-98C9-45D5-9756-D018E9AD38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FB69EC-88FF-4583-B167-C071835F90F5}" type="slidenum">
              <a:rPr lang="zh-TW" altLang="en-US" smtClean="0"/>
              <a:pPr/>
              <a:t>‹#›</a:t>
            </a:fld>
            <a:endParaRPr lang="zh-TW" altLang="en-US"/>
          </a:p>
        </p:txBody>
      </p:sp>
    </p:spTree>
    <p:extLst>
      <p:ext uri="{BB962C8B-B14F-4D97-AF65-F5344CB8AC3E}">
        <p14:creationId xmlns:p14="http://schemas.microsoft.com/office/powerpoint/2010/main" val="417065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1.jpg"/><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8" Type="http://schemas.openxmlformats.org/officeDocument/2006/relationships/image" Target="../media/image47.jpeg"/><Relationship Id="rId13" Type="http://schemas.microsoft.com/office/2007/relationships/diagramDrawing" Target="../diagrams/drawing1.xml"/><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diagramColors" Target="../diagrams/colors1.xml"/><Relationship Id="rId2" Type="http://schemas.openxmlformats.org/officeDocument/2006/relationships/image" Target="../media/image36.jpeg"/><Relationship Id="rId16"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diagramQuickStyle" Target="../diagrams/quickStyle1.xml"/><Relationship Id="rId5" Type="http://schemas.openxmlformats.org/officeDocument/2006/relationships/image" Target="../media/image44.jpeg"/><Relationship Id="rId15" Type="http://schemas.openxmlformats.org/officeDocument/2006/relationships/image" Target="../media/image49.jpeg"/><Relationship Id="rId10" Type="http://schemas.openxmlformats.org/officeDocument/2006/relationships/diagramLayout" Target="../diagrams/layout1.xml"/><Relationship Id="rId4" Type="http://schemas.openxmlformats.org/officeDocument/2006/relationships/image" Target="../media/image43.jpeg"/><Relationship Id="rId9" Type="http://schemas.openxmlformats.org/officeDocument/2006/relationships/diagramData" Target="../diagrams/data1.xml"/><Relationship Id="rId14" Type="http://schemas.openxmlformats.org/officeDocument/2006/relationships/image" Target="../media/image48.jpeg"/></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1.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www.youtube.com/watch?v=vEmES4-7kvc" TargetMode="External"/><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hyperlink" Target="https://www.scotland.com/blog/the-scottish-kilt-a-brief-histor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hyperlink" Target="https://www.youtube.com/channel/UChgaQnnABbgwFNMzUOAltk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www.youtube.com/watch?v=Ll1Fx4QemCU" TargetMode="Externa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9E3E5A-0CDD-4749-A71D-3712B53B6A08}"/>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A2FF67C2-50E9-439C-B136-7303C62B32A6}"/>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5DA7164A-CF89-4940-B990-929BC6852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10">
            <a:extLst>
              <a:ext uri="{FF2B5EF4-FFF2-40B4-BE49-F238E27FC236}">
                <a16:creationId xmlns:a16="http://schemas.microsoft.com/office/drawing/2014/main" id="{32BC299F-B11C-4B07-905A-D1C959881E85}"/>
              </a:ext>
            </a:extLst>
          </p:cNvPr>
          <p:cNvSpPr/>
          <p:nvPr/>
        </p:nvSpPr>
        <p:spPr>
          <a:xfrm>
            <a:off x="0" y="301401"/>
            <a:ext cx="12171872" cy="1863829"/>
          </a:xfrm>
          <a:prstGeom prst="rect">
            <a:avLst/>
          </a:prstGeom>
          <a:gradFill flip="none" rotWithShape="1">
            <a:gsLst>
              <a:gs pos="0">
                <a:schemeClr val="bg1">
                  <a:alpha val="0"/>
                </a:schemeClr>
              </a:gs>
              <a:gs pos="64000">
                <a:schemeClr val="bg1">
                  <a:alpha val="81000"/>
                </a:schemeClr>
              </a:gs>
              <a:gs pos="34000">
                <a:schemeClr val="bg1">
                  <a:alpha val="77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11">
            <a:extLst>
              <a:ext uri="{FF2B5EF4-FFF2-40B4-BE49-F238E27FC236}">
                <a16:creationId xmlns:a16="http://schemas.microsoft.com/office/drawing/2014/main" id="{79B13823-A9F6-4C95-89D4-42F259F78447}"/>
              </a:ext>
            </a:extLst>
          </p:cNvPr>
          <p:cNvSpPr txBox="1"/>
          <p:nvPr/>
        </p:nvSpPr>
        <p:spPr>
          <a:xfrm>
            <a:off x="0" y="992908"/>
            <a:ext cx="12171872" cy="1200329"/>
          </a:xfrm>
          <a:prstGeom prst="rect">
            <a:avLst/>
          </a:prstGeom>
          <a:noFill/>
        </p:spPr>
        <p:txBody>
          <a:bodyPr wrap="square">
            <a:spAutoFit/>
          </a:bodyPr>
          <a:lstStyle/>
          <a:p>
            <a:pPr algn="ctr" fontAlgn="auto">
              <a:spcBef>
                <a:spcPts val="0"/>
              </a:spcBef>
              <a:spcAft>
                <a:spcPts val="0"/>
              </a:spcAft>
              <a:defRPr/>
            </a:pPr>
            <a:r>
              <a:rPr kumimoji="0" lang="zh-TW" altLang="en-US" b="1" dirty="0">
                <a:solidFill>
                  <a:schemeClr val="tx1">
                    <a:lumMod val="75000"/>
                    <a:lumOff val="25000"/>
                  </a:schemeClr>
                </a:solidFill>
                <a:latin typeface="Arial" pitchFamily="34" charset="0"/>
                <a:cs typeface="Arial" pitchFamily="34" charset="0"/>
              </a:rPr>
              <a:t>梁梅</a:t>
            </a:r>
            <a:endParaRPr kumimoji="0" lang="en-US" altLang="zh-TW" b="1" dirty="0">
              <a:solidFill>
                <a:schemeClr val="tx1">
                  <a:lumMod val="75000"/>
                  <a:lumOff val="25000"/>
                </a:schemeClr>
              </a:solidFill>
              <a:latin typeface="Arial" pitchFamily="34" charset="0"/>
              <a:cs typeface="Arial" pitchFamily="34" charset="0"/>
            </a:endParaRPr>
          </a:p>
          <a:p>
            <a:pPr algn="ctr" fontAlgn="auto">
              <a:spcBef>
                <a:spcPts val="0"/>
              </a:spcBef>
              <a:spcAft>
                <a:spcPts val="0"/>
              </a:spcAft>
              <a:defRPr/>
            </a:pPr>
            <a:r>
              <a:rPr lang="zh-TW" altLang="en-US" b="1" dirty="0">
                <a:solidFill>
                  <a:schemeClr val="tx1">
                    <a:lumMod val="75000"/>
                    <a:lumOff val="25000"/>
                  </a:schemeClr>
                </a:solidFill>
                <a:latin typeface="Arial" pitchFamily="34" charset="0"/>
                <a:cs typeface="Arial" pitchFamily="34" charset="0"/>
              </a:rPr>
              <a:t>吳明軒</a:t>
            </a:r>
            <a:endParaRPr lang="en-US" altLang="zh-TW" b="1" dirty="0">
              <a:solidFill>
                <a:schemeClr val="tx1">
                  <a:lumMod val="75000"/>
                  <a:lumOff val="25000"/>
                </a:schemeClr>
              </a:solidFill>
              <a:latin typeface="Arial" pitchFamily="34" charset="0"/>
              <a:cs typeface="Arial" pitchFamily="34" charset="0"/>
            </a:endParaRPr>
          </a:p>
          <a:p>
            <a:pPr algn="ctr" fontAlgn="auto">
              <a:spcBef>
                <a:spcPts val="0"/>
              </a:spcBef>
              <a:spcAft>
                <a:spcPts val="0"/>
              </a:spcAft>
              <a:defRPr/>
            </a:pPr>
            <a:r>
              <a:rPr kumimoji="0" lang="zh-TW" altLang="en-US" b="1" dirty="0">
                <a:solidFill>
                  <a:schemeClr val="tx1">
                    <a:lumMod val="75000"/>
                    <a:lumOff val="25000"/>
                  </a:schemeClr>
                </a:solidFill>
                <a:latin typeface="Arial" pitchFamily="34" charset="0"/>
                <a:cs typeface="Arial" pitchFamily="34" charset="0"/>
              </a:rPr>
              <a:t>游良賢</a:t>
            </a:r>
            <a:endParaRPr kumimoji="0" lang="en-US" altLang="zh-TW" b="1" dirty="0">
              <a:solidFill>
                <a:schemeClr val="tx1">
                  <a:lumMod val="75000"/>
                  <a:lumOff val="25000"/>
                </a:schemeClr>
              </a:solidFill>
              <a:latin typeface="Arial" pitchFamily="34" charset="0"/>
              <a:cs typeface="Arial" pitchFamily="34" charset="0"/>
            </a:endParaRPr>
          </a:p>
          <a:p>
            <a:pPr algn="ctr" fontAlgn="auto">
              <a:spcBef>
                <a:spcPts val="0"/>
              </a:spcBef>
              <a:spcAft>
                <a:spcPts val="0"/>
              </a:spcAft>
              <a:defRPr/>
            </a:pPr>
            <a:r>
              <a:rPr lang="zh-TW" altLang="en-US" b="1" dirty="0">
                <a:solidFill>
                  <a:schemeClr val="tx1">
                    <a:lumMod val="75000"/>
                    <a:lumOff val="25000"/>
                  </a:schemeClr>
                </a:solidFill>
                <a:latin typeface="Arial" pitchFamily="34" charset="0"/>
                <a:cs typeface="Arial" pitchFamily="34" charset="0"/>
              </a:rPr>
              <a:t>吳</a:t>
            </a:r>
            <a:r>
              <a:rPr lang="zh-TW" altLang="en-US" b="1">
                <a:solidFill>
                  <a:schemeClr val="tx1">
                    <a:lumMod val="75000"/>
                    <a:lumOff val="25000"/>
                  </a:schemeClr>
                </a:solidFill>
                <a:latin typeface="Arial" pitchFamily="34" charset="0"/>
                <a:cs typeface="Arial" pitchFamily="34" charset="0"/>
              </a:rPr>
              <a:t>景翰</a:t>
            </a:r>
            <a:endParaRPr kumimoji="0" lang="en-US" altLang="ko-KR" b="1" dirty="0">
              <a:solidFill>
                <a:schemeClr val="tx1">
                  <a:lumMod val="75000"/>
                  <a:lumOff val="25000"/>
                </a:schemeClr>
              </a:solidFill>
              <a:latin typeface="Arial" pitchFamily="34" charset="0"/>
              <a:cs typeface="Arial" pitchFamily="34" charset="0"/>
            </a:endParaRPr>
          </a:p>
        </p:txBody>
      </p:sp>
      <p:sp>
        <p:nvSpPr>
          <p:cNvPr id="10" name="TextBox 1">
            <a:extLst>
              <a:ext uri="{FF2B5EF4-FFF2-40B4-BE49-F238E27FC236}">
                <a16:creationId xmlns:a16="http://schemas.microsoft.com/office/drawing/2014/main" id="{9000A3A6-8F59-4DFA-A81F-650023CAC0E1}"/>
              </a:ext>
            </a:extLst>
          </p:cNvPr>
          <p:cNvSpPr txBox="1">
            <a:spLocks noChangeArrowheads="1"/>
          </p:cNvSpPr>
          <p:nvPr/>
        </p:nvSpPr>
        <p:spPr bwMode="auto">
          <a:xfrm>
            <a:off x="0" y="457427"/>
            <a:ext cx="12171872" cy="584775"/>
          </a:xfrm>
          <a:prstGeom prst="rect">
            <a:avLst/>
          </a:prstGeom>
          <a:noFill/>
          <a:ln w="9525">
            <a:noFill/>
            <a:miter lim="800000"/>
            <a:headEnd/>
            <a:tailEnd/>
          </a:ln>
        </p:spPr>
        <p:txBody>
          <a:bodyPr wrap="square">
            <a:spAutoFit/>
          </a:bodyPr>
          <a:lstStyle/>
          <a:p>
            <a:pPr algn="ctr"/>
            <a:r>
              <a:rPr lang="en-US" altLang="ko-KR" sz="3200" b="1" dirty="0">
                <a:solidFill>
                  <a:schemeClr val="tx1">
                    <a:lumMod val="75000"/>
                    <a:lumOff val="25000"/>
                  </a:schemeClr>
                </a:solidFill>
                <a:latin typeface="Arial" pitchFamily="34" charset="0"/>
                <a:ea typeface="맑은 고딕" pitchFamily="50" charset="-127"/>
                <a:cs typeface="Arial" pitchFamily="34" charset="0"/>
              </a:rPr>
              <a:t>British Culture</a:t>
            </a:r>
          </a:p>
        </p:txBody>
      </p:sp>
    </p:spTree>
    <p:extLst>
      <p:ext uri="{BB962C8B-B14F-4D97-AF65-F5344CB8AC3E}">
        <p14:creationId xmlns:p14="http://schemas.microsoft.com/office/powerpoint/2010/main" val="88909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9332ED04-6C41-4282-B8F5-836E71EEB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10">
            <a:extLst>
              <a:ext uri="{FF2B5EF4-FFF2-40B4-BE49-F238E27FC236}">
                <a16:creationId xmlns:a16="http://schemas.microsoft.com/office/drawing/2014/main" id="{E5007400-904A-4698-B89A-D3694F178C14}"/>
              </a:ext>
            </a:extLst>
          </p:cNvPr>
          <p:cNvSpPr/>
          <p:nvPr/>
        </p:nvSpPr>
        <p:spPr>
          <a:xfrm>
            <a:off x="20128" y="2913856"/>
            <a:ext cx="12171872" cy="1030288"/>
          </a:xfrm>
          <a:prstGeom prst="rect">
            <a:avLst/>
          </a:prstGeom>
          <a:gradFill flip="none" rotWithShape="1">
            <a:gsLst>
              <a:gs pos="0">
                <a:schemeClr val="bg1">
                  <a:alpha val="0"/>
                </a:schemeClr>
              </a:gs>
              <a:gs pos="64000">
                <a:schemeClr val="bg1">
                  <a:alpha val="81000"/>
                </a:schemeClr>
              </a:gs>
              <a:gs pos="34000">
                <a:schemeClr val="bg1">
                  <a:alpha val="77000"/>
                </a:schemeClr>
              </a:gs>
              <a:gs pos="100000">
                <a:schemeClr val="bg1">
                  <a:alpha val="0"/>
                </a:schemeClr>
              </a:gs>
            </a:gsLst>
            <a:lin ang="0" scaled="1"/>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lumMod val="75000"/>
                    <a:lumOff val="25000"/>
                  </a:schemeClr>
                </a:solidFill>
                <a:latin typeface="Arial" pitchFamily="34" charset="0"/>
                <a:ea typeface="맑은 고딕" pitchFamily="50" charset="-127"/>
                <a:cs typeface="Arial" pitchFamily="34" charset="0"/>
              </a:rPr>
              <a:t>Art Culture</a:t>
            </a:r>
            <a:endParaRPr lang="ko-KR" altLang="en-US" sz="3200" b="1" dirty="0">
              <a:solidFill>
                <a:schemeClr val="tx1">
                  <a:lumMod val="75000"/>
                  <a:lumOff val="25000"/>
                </a:schemeClr>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72639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F17B9C-6111-4989-8210-710448039595}"/>
              </a:ext>
            </a:extLst>
          </p:cNvPr>
          <p:cNvSpPr/>
          <p:nvPr/>
        </p:nvSpPr>
        <p:spPr>
          <a:xfrm>
            <a:off x="0" y="0"/>
            <a:ext cx="12192000" cy="6858000"/>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標題 6">
            <a:extLst>
              <a:ext uri="{FF2B5EF4-FFF2-40B4-BE49-F238E27FC236}">
                <a16:creationId xmlns:a16="http://schemas.microsoft.com/office/drawing/2014/main" id="{70115811-8249-4B97-993F-F9BD97DB0583}"/>
              </a:ext>
            </a:extLst>
          </p:cNvPr>
          <p:cNvSpPr>
            <a:spLocks noGrp="1"/>
          </p:cNvSpPr>
          <p:nvPr>
            <p:ph type="title"/>
          </p:nvPr>
        </p:nvSpPr>
        <p:spPr/>
        <p:txBody>
          <a:bodyPr>
            <a:normAutofit/>
          </a:bodyPr>
          <a:lstStyle/>
          <a:p>
            <a:r>
              <a:rPr lang="en-US" altLang="zh-TW" sz="6000" b="1" dirty="0">
                <a:solidFill>
                  <a:schemeClr val="accent4">
                    <a:lumMod val="20000"/>
                    <a:lumOff val="80000"/>
                  </a:schemeClr>
                </a:solidFill>
                <a:effectLst>
                  <a:outerShdw blurRad="38100" dist="38100" dir="2700000" algn="tl">
                    <a:srgbClr val="000000">
                      <a:alpha val="43137"/>
                    </a:srgbClr>
                  </a:outerShdw>
                </a:effectLst>
              </a:rPr>
              <a:t>English Literature</a:t>
            </a:r>
            <a:endParaRPr lang="zh-TW" altLang="en-US" sz="6000" b="1" dirty="0">
              <a:solidFill>
                <a:schemeClr val="accent4">
                  <a:lumMod val="20000"/>
                  <a:lumOff val="80000"/>
                </a:schemeClr>
              </a:solidFill>
              <a:effectLst>
                <a:outerShdw blurRad="38100" dist="38100" dir="2700000" algn="tl">
                  <a:srgbClr val="000000">
                    <a:alpha val="43137"/>
                  </a:srgbClr>
                </a:outerShdw>
              </a:effectLst>
            </a:endParaRPr>
          </a:p>
        </p:txBody>
      </p:sp>
      <p:grpSp>
        <p:nvGrpSpPr>
          <p:cNvPr id="10" name="群組 9">
            <a:extLst>
              <a:ext uri="{FF2B5EF4-FFF2-40B4-BE49-F238E27FC236}">
                <a16:creationId xmlns:a16="http://schemas.microsoft.com/office/drawing/2014/main" id="{EA8BE7A9-5798-4C6F-B8BD-7881AC4E7BFA}"/>
              </a:ext>
            </a:extLst>
          </p:cNvPr>
          <p:cNvGrpSpPr/>
          <p:nvPr/>
        </p:nvGrpSpPr>
        <p:grpSpPr>
          <a:xfrm>
            <a:off x="42423" y="2716724"/>
            <a:ext cx="12107154" cy="1557619"/>
            <a:chOff x="140452" y="3101867"/>
            <a:chExt cx="9819645" cy="1571988"/>
          </a:xfrm>
        </p:grpSpPr>
        <p:sp>
          <p:nvSpPr>
            <p:cNvPr id="11" name="手繪多邊形: 圖案 10">
              <a:extLst>
                <a:ext uri="{FF2B5EF4-FFF2-40B4-BE49-F238E27FC236}">
                  <a16:creationId xmlns:a16="http://schemas.microsoft.com/office/drawing/2014/main" id="{013E3C56-94AE-45F9-A46E-E613BD22BCED}"/>
                </a:ext>
              </a:extLst>
            </p:cNvPr>
            <p:cNvSpPr/>
            <p:nvPr/>
          </p:nvSpPr>
          <p:spPr>
            <a:xfrm>
              <a:off x="140452" y="3101867"/>
              <a:ext cx="1785651" cy="726642"/>
            </a:xfrm>
            <a:custGeom>
              <a:avLst/>
              <a:gdLst>
                <a:gd name="connsiteX0" fmla="*/ 0 w 1635654"/>
                <a:gd name="connsiteY0" fmla="*/ 0 h 654261"/>
                <a:gd name="connsiteX1" fmla="*/ 1308524 w 1635654"/>
                <a:gd name="connsiteY1" fmla="*/ 0 h 654261"/>
                <a:gd name="connsiteX2" fmla="*/ 1635654 w 1635654"/>
                <a:gd name="connsiteY2" fmla="*/ 327131 h 654261"/>
                <a:gd name="connsiteX3" fmla="*/ 1308524 w 1635654"/>
                <a:gd name="connsiteY3" fmla="*/ 654261 h 654261"/>
                <a:gd name="connsiteX4" fmla="*/ 0 w 1635654"/>
                <a:gd name="connsiteY4" fmla="*/ 654261 h 654261"/>
                <a:gd name="connsiteX5" fmla="*/ 327131 w 1635654"/>
                <a:gd name="connsiteY5" fmla="*/ 327131 h 654261"/>
                <a:gd name="connsiteX6" fmla="*/ 0 w 1635654"/>
                <a:gd name="connsiteY6" fmla="*/ 0 h 6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654" h="654261">
                  <a:moveTo>
                    <a:pt x="0" y="0"/>
                  </a:moveTo>
                  <a:lnTo>
                    <a:pt x="1308524" y="0"/>
                  </a:lnTo>
                  <a:lnTo>
                    <a:pt x="1635654" y="327131"/>
                  </a:lnTo>
                  <a:lnTo>
                    <a:pt x="1308524" y="654261"/>
                  </a:lnTo>
                  <a:lnTo>
                    <a:pt x="0" y="654261"/>
                  </a:lnTo>
                  <a:lnTo>
                    <a:pt x="327131" y="327131"/>
                  </a:lnTo>
                  <a:lnTo>
                    <a:pt x="0" y="0"/>
                  </a:lnTo>
                  <a:close/>
                </a:path>
              </a:pathLst>
            </a:custGeom>
            <a:solidFill>
              <a:srgbClr val="FF0000">
                <a:alpha val="50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1142" tIns="28004" rIns="355134" bIns="28004" numCol="1" spcCol="1270" anchor="ctr" anchorCtr="0">
              <a:noAutofit/>
            </a:bodyPr>
            <a:lstStyle/>
            <a:p>
              <a:pPr marL="0" lvl="0" indent="0" algn="ctr" defTabSz="933450">
                <a:lnSpc>
                  <a:spcPct val="90000"/>
                </a:lnSpc>
                <a:spcBef>
                  <a:spcPct val="0"/>
                </a:spcBef>
                <a:spcAft>
                  <a:spcPct val="35000"/>
                </a:spcAft>
                <a:buNone/>
              </a:pPr>
              <a:r>
                <a:rPr lang="en-US" altLang="zh-TW" sz="2100" kern="1200" dirty="0"/>
                <a:t>A</a:t>
              </a:r>
              <a:r>
                <a:rPr lang="en-US" altLang="en-US" sz="2100" kern="1200" dirty="0"/>
                <a:t>ncient </a:t>
              </a:r>
              <a:endParaRPr lang="zh-TW" altLang="en-US" sz="2100" kern="1200" dirty="0"/>
            </a:p>
          </p:txBody>
        </p:sp>
        <p:sp>
          <p:nvSpPr>
            <p:cNvPr id="12" name="手繪多邊形: 圖案 11">
              <a:extLst>
                <a:ext uri="{FF2B5EF4-FFF2-40B4-BE49-F238E27FC236}">
                  <a16:creationId xmlns:a16="http://schemas.microsoft.com/office/drawing/2014/main" id="{7339285F-3825-4B49-B72F-2551A51C0B1D}"/>
                </a:ext>
              </a:extLst>
            </p:cNvPr>
            <p:cNvSpPr/>
            <p:nvPr/>
          </p:nvSpPr>
          <p:spPr>
            <a:xfrm>
              <a:off x="1157829" y="3852886"/>
              <a:ext cx="1785651" cy="726642"/>
            </a:xfrm>
            <a:custGeom>
              <a:avLst/>
              <a:gdLst>
                <a:gd name="connsiteX0" fmla="*/ 0 w 1635654"/>
                <a:gd name="connsiteY0" fmla="*/ 0 h 634221"/>
                <a:gd name="connsiteX1" fmla="*/ 1318544 w 1635654"/>
                <a:gd name="connsiteY1" fmla="*/ 0 h 634221"/>
                <a:gd name="connsiteX2" fmla="*/ 1635654 w 1635654"/>
                <a:gd name="connsiteY2" fmla="*/ 317111 h 634221"/>
                <a:gd name="connsiteX3" fmla="*/ 1318544 w 1635654"/>
                <a:gd name="connsiteY3" fmla="*/ 634221 h 634221"/>
                <a:gd name="connsiteX4" fmla="*/ 0 w 1635654"/>
                <a:gd name="connsiteY4" fmla="*/ 634221 h 634221"/>
                <a:gd name="connsiteX5" fmla="*/ 317111 w 1635654"/>
                <a:gd name="connsiteY5" fmla="*/ 317111 h 634221"/>
                <a:gd name="connsiteX6" fmla="*/ 0 w 1635654"/>
                <a:gd name="connsiteY6" fmla="*/ 0 h 63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654" h="634221">
                  <a:moveTo>
                    <a:pt x="0" y="0"/>
                  </a:moveTo>
                  <a:lnTo>
                    <a:pt x="1318544" y="0"/>
                  </a:lnTo>
                  <a:lnTo>
                    <a:pt x="1635654" y="317111"/>
                  </a:lnTo>
                  <a:lnTo>
                    <a:pt x="1318544" y="634221"/>
                  </a:lnTo>
                  <a:lnTo>
                    <a:pt x="0" y="634221"/>
                  </a:lnTo>
                  <a:lnTo>
                    <a:pt x="317111" y="317111"/>
                  </a:lnTo>
                  <a:lnTo>
                    <a:pt x="0" y="0"/>
                  </a:lnTo>
                  <a:close/>
                </a:path>
              </a:pathLst>
            </a:custGeom>
            <a:solidFill>
              <a:schemeClr val="accent2">
                <a:alpha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1122" tIns="28004" rIns="345114" bIns="28004" numCol="1" spcCol="1270" anchor="ctr" anchorCtr="0">
              <a:noAutofit/>
            </a:bodyPr>
            <a:lstStyle/>
            <a:p>
              <a:pPr lvl="0" algn="ctr" defTabSz="933450">
                <a:lnSpc>
                  <a:spcPct val="90000"/>
                </a:lnSpc>
                <a:spcBef>
                  <a:spcPct val="0"/>
                </a:spcBef>
                <a:spcAft>
                  <a:spcPct val="35000"/>
                </a:spcAft>
              </a:pPr>
              <a:r>
                <a:rPr lang="en-US" altLang="zh-TW" sz="2100" dirty="0"/>
                <a:t>Middle Ages</a:t>
              </a:r>
              <a:endParaRPr lang="zh-TW" altLang="en-US" sz="2100" kern="1200" dirty="0"/>
            </a:p>
          </p:txBody>
        </p:sp>
        <p:sp>
          <p:nvSpPr>
            <p:cNvPr id="13" name="手繪多邊形: 圖案 12">
              <a:extLst>
                <a:ext uri="{FF2B5EF4-FFF2-40B4-BE49-F238E27FC236}">
                  <a16:creationId xmlns:a16="http://schemas.microsoft.com/office/drawing/2014/main" id="{9A332A00-3B2D-4154-9552-AC922CC52CCB}"/>
                </a:ext>
              </a:extLst>
            </p:cNvPr>
            <p:cNvSpPr/>
            <p:nvPr/>
          </p:nvSpPr>
          <p:spPr>
            <a:xfrm>
              <a:off x="2444943" y="3101867"/>
              <a:ext cx="1785651" cy="726642"/>
            </a:xfrm>
            <a:custGeom>
              <a:avLst/>
              <a:gdLst>
                <a:gd name="connsiteX0" fmla="*/ 0 w 1635654"/>
                <a:gd name="connsiteY0" fmla="*/ 0 h 654261"/>
                <a:gd name="connsiteX1" fmla="*/ 1308524 w 1635654"/>
                <a:gd name="connsiteY1" fmla="*/ 0 h 654261"/>
                <a:gd name="connsiteX2" fmla="*/ 1635654 w 1635654"/>
                <a:gd name="connsiteY2" fmla="*/ 327131 h 654261"/>
                <a:gd name="connsiteX3" fmla="*/ 1308524 w 1635654"/>
                <a:gd name="connsiteY3" fmla="*/ 654261 h 654261"/>
                <a:gd name="connsiteX4" fmla="*/ 0 w 1635654"/>
                <a:gd name="connsiteY4" fmla="*/ 654261 h 654261"/>
                <a:gd name="connsiteX5" fmla="*/ 327131 w 1635654"/>
                <a:gd name="connsiteY5" fmla="*/ 327131 h 654261"/>
                <a:gd name="connsiteX6" fmla="*/ 0 w 1635654"/>
                <a:gd name="connsiteY6" fmla="*/ 0 h 6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654" h="654261">
                  <a:moveTo>
                    <a:pt x="0" y="0"/>
                  </a:moveTo>
                  <a:lnTo>
                    <a:pt x="1308524" y="0"/>
                  </a:lnTo>
                  <a:lnTo>
                    <a:pt x="1635654" y="327131"/>
                  </a:lnTo>
                  <a:lnTo>
                    <a:pt x="1308524" y="654261"/>
                  </a:lnTo>
                  <a:lnTo>
                    <a:pt x="0" y="654261"/>
                  </a:lnTo>
                  <a:lnTo>
                    <a:pt x="327131" y="327131"/>
                  </a:lnTo>
                  <a:lnTo>
                    <a:pt x="0" y="0"/>
                  </a:lnTo>
                  <a:close/>
                </a:path>
              </a:pathLst>
            </a:custGeom>
            <a:solidFill>
              <a:schemeClr val="accent4">
                <a:alpha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1142" tIns="28004" rIns="355134" bIns="28004" numCol="1" spcCol="1270" anchor="ctr" anchorCtr="0">
              <a:noAutofit/>
            </a:bodyPr>
            <a:lstStyle/>
            <a:p>
              <a:pPr lvl="0" algn="ctr" defTabSz="933450">
                <a:lnSpc>
                  <a:spcPct val="90000"/>
                </a:lnSpc>
                <a:spcBef>
                  <a:spcPct val="0"/>
                </a:spcBef>
                <a:spcAft>
                  <a:spcPct val="35000"/>
                </a:spcAft>
              </a:pPr>
              <a:r>
                <a:rPr lang="en-US" altLang="zh-TW" sz="2200" dirty="0"/>
                <a:t>Renaissance</a:t>
              </a:r>
              <a:endParaRPr lang="zh-TW" altLang="en-US" sz="2200" kern="1200" dirty="0"/>
            </a:p>
          </p:txBody>
        </p:sp>
        <p:sp>
          <p:nvSpPr>
            <p:cNvPr id="14" name="手繪多邊形: 圖案 13">
              <a:extLst>
                <a:ext uri="{FF2B5EF4-FFF2-40B4-BE49-F238E27FC236}">
                  <a16:creationId xmlns:a16="http://schemas.microsoft.com/office/drawing/2014/main" id="{645DB34B-6CAE-45B9-A3B6-9671EACD76E4}"/>
                </a:ext>
              </a:extLst>
            </p:cNvPr>
            <p:cNvSpPr/>
            <p:nvPr/>
          </p:nvSpPr>
          <p:spPr>
            <a:xfrm>
              <a:off x="3477728" y="3918805"/>
              <a:ext cx="1785651" cy="726642"/>
            </a:xfrm>
            <a:custGeom>
              <a:avLst/>
              <a:gdLst>
                <a:gd name="connsiteX0" fmla="*/ 0 w 1635654"/>
                <a:gd name="connsiteY0" fmla="*/ 0 h 654261"/>
                <a:gd name="connsiteX1" fmla="*/ 1308524 w 1635654"/>
                <a:gd name="connsiteY1" fmla="*/ 0 h 654261"/>
                <a:gd name="connsiteX2" fmla="*/ 1635654 w 1635654"/>
                <a:gd name="connsiteY2" fmla="*/ 327131 h 654261"/>
                <a:gd name="connsiteX3" fmla="*/ 1308524 w 1635654"/>
                <a:gd name="connsiteY3" fmla="*/ 654261 h 654261"/>
                <a:gd name="connsiteX4" fmla="*/ 0 w 1635654"/>
                <a:gd name="connsiteY4" fmla="*/ 654261 h 654261"/>
                <a:gd name="connsiteX5" fmla="*/ 327131 w 1635654"/>
                <a:gd name="connsiteY5" fmla="*/ 327131 h 654261"/>
                <a:gd name="connsiteX6" fmla="*/ 0 w 1635654"/>
                <a:gd name="connsiteY6" fmla="*/ 0 h 6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654" h="654261">
                  <a:moveTo>
                    <a:pt x="0" y="0"/>
                  </a:moveTo>
                  <a:lnTo>
                    <a:pt x="1308524" y="0"/>
                  </a:lnTo>
                  <a:lnTo>
                    <a:pt x="1635654" y="327131"/>
                  </a:lnTo>
                  <a:lnTo>
                    <a:pt x="1308524" y="654261"/>
                  </a:lnTo>
                  <a:lnTo>
                    <a:pt x="0" y="654261"/>
                  </a:lnTo>
                  <a:lnTo>
                    <a:pt x="327131" y="327131"/>
                  </a:lnTo>
                  <a:lnTo>
                    <a:pt x="0" y="0"/>
                  </a:lnTo>
                  <a:close/>
                </a:path>
              </a:pathLst>
            </a:custGeom>
            <a:solidFill>
              <a:schemeClr val="accent6">
                <a:alpha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1142" tIns="28004" rIns="355134" bIns="28004" numCol="1" spcCol="1270" anchor="ctr" anchorCtr="0">
              <a:noAutofit/>
            </a:bodyPr>
            <a:lstStyle/>
            <a:p>
              <a:pPr lvl="0" algn="ctr" defTabSz="933450">
                <a:lnSpc>
                  <a:spcPct val="90000"/>
                </a:lnSpc>
                <a:spcBef>
                  <a:spcPct val="0"/>
                </a:spcBef>
                <a:spcAft>
                  <a:spcPct val="35000"/>
                </a:spcAft>
              </a:pPr>
              <a:r>
                <a:rPr lang="en-US" altLang="zh-TW" sz="2000" dirty="0"/>
                <a:t>Neoclassical</a:t>
              </a:r>
              <a:endParaRPr lang="zh-TW" altLang="en-US" sz="2000" dirty="0"/>
            </a:p>
          </p:txBody>
        </p:sp>
        <p:sp>
          <p:nvSpPr>
            <p:cNvPr id="15" name="手繪多邊形: 圖案 14">
              <a:extLst>
                <a:ext uri="{FF2B5EF4-FFF2-40B4-BE49-F238E27FC236}">
                  <a16:creationId xmlns:a16="http://schemas.microsoft.com/office/drawing/2014/main" id="{83329A9D-6470-49B3-86FB-F28C83EBBF8E}"/>
                </a:ext>
              </a:extLst>
            </p:cNvPr>
            <p:cNvSpPr/>
            <p:nvPr/>
          </p:nvSpPr>
          <p:spPr>
            <a:xfrm>
              <a:off x="4780282" y="3101867"/>
              <a:ext cx="1785651" cy="726642"/>
            </a:xfrm>
            <a:custGeom>
              <a:avLst/>
              <a:gdLst>
                <a:gd name="connsiteX0" fmla="*/ 0 w 1635654"/>
                <a:gd name="connsiteY0" fmla="*/ 0 h 654261"/>
                <a:gd name="connsiteX1" fmla="*/ 1308524 w 1635654"/>
                <a:gd name="connsiteY1" fmla="*/ 0 h 654261"/>
                <a:gd name="connsiteX2" fmla="*/ 1635654 w 1635654"/>
                <a:gd name="connsiteY2" fmla="*/ 327131 h 654261"/>
                <a:gd name="connsiteX3" fmla="*/ 1308524 w 1635654"/>
                <a:gd name="connsiteY3" fmla="*/ 654261 h 654261"/>
                <a:gd name="connsiteX4" fmla="*/ 0 w 1635654"/>
                <a:gd name="connsiteY4" fmla="*/ 654261 h 654261"/>
                <a:gd name="connsiteX5" fmla="*/ 327131 w 1635654"/>
                <a:gd name="connsiteY5" fmla="*/ 327131 h 654261"/>
                <a:gd name="connsiteX6" fmla="*/ 0 w 1635654"/>
                <a:gd name="connsiteY6" fmla="*/ 0 h 6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654" h="654261">
                  <a:moveTo>
                    <a:pt x="0" y="0"/>
                  </a:moveTo>
                  <a:lnTo>
                    <a:pt x="1308524" y="0"/>
                  </a:lnTo>
                  <a:lnTo>
                    <a:pt x="1635654" y="327131"/>
                  </a:lnTo>
                  <a:lnTo>
                    <a:pt x="1308524" y="654261"/>
                  </a:lnTo>
                  <a:lnTo>
                    <a:pt x="0" y="654261"/>
                  </a:lnTo>
                  <a:lnTo>
                    <a:pt x="327131" y="327131"/>
                  </a:lnTo>
                  <a:lnTo>
                    <a:pt x="0" y="0"/>
                  </a:lnTo>
                  <a:close/>
                </a:path>
              </a:pathLst>
            </a:custGeom>
            <a:solidFill>
              <a:schemeClr val="accent5">
                <a:lumMod val="75000"/>
                <a:alpha val="50000"/>
              </a:schemeClr>
            </a:soli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1142" tIns="28004" rIns="355134" bIns="28004" numCol="1" spcCol="1270" anchor="ctr" anchorCtr="0">
              <a:noAutofit/>
            </a:bodyPr>
            <a:lstStyle/>
            <a:p>
              <a:pPr lvl="0" algn="ctr" defTabSz="933450">
                <a:lnSpc>
                  <a:spcPct val="90000"/>
                </a:lnSpc>
                <a:spcBef>
                  <a:spcPct val="0"/>
                </a:spcBef>
                <a:spcAft>
                  <a:spcPct val="35000"/>
                </a:spcAft>
              </a:pPr>
              <a:r>
                <a:rPr lang="en-US" altLang="zh-TW" sz="2100" dirty="0"/>
                <a:t>Romanticism</a:t>
              </a:r>
              <a:endParaRPr lang="zh-TW" altLang="en-US" sz="2100" dirty="0"/>
            </a:p>
          </p:txBody>
        </p:sp>
        <p:sp>
          <p:nvSpPr>
            <p:cNvPr id="16" name="手繪多邊形: 圖案 15">
              <a:extLst>
                <a:ext uri="{FF2B5EF4-FFF2-40B4-BE49-F238E27FC236}">
                  <a16:creationId xmlns:a16="http://schemas.microsoft.com/office/drawing/2014/main" id="{B759DD37-04C2-4746-952E-852E8BEFE518}"/>
                </a:ext>
              </a:extLst>
            </p:cNvPr>
            <p:cNvSpPr/>
            <p:nvPr/>
          </p:nvSpPr>
          <p:spPr>
            <a:xfrm>
              <a:off x="5774531" y="3941933"/>
              <a:ext cx="1785651" cy="726642"/>
            </a:xfrm>
            <a:custGeom>
              <a:avLst/>
              <a:gdLst>
                <a:gd name="connsiteX0" fmla="*/ 0 w 1635654"/>
                <a:gd name="connsiteY0" fmla="*/ 0 h 654261"/>
                <a:gd name="connsiteX1" fmla="*/ 1308524 w 1635654"/>
                <a:gd name="connsiteY1" fmla="*/ 0 h 654261"/>
                <a:gd name="connsiteX2" fmla="*/ 1635654 w 1635654"/>
                <a:gd name="connsiteY2" fmla="*/ 327131 h 654261"/>
                <a:gd name="connsiteX3" fmla="*/ 1308524 w 1635654"/>
                <a:gd name="connsiteY3" fmla="*/ 654261 h 654261"/>
                <a:gd name="connsiteX4" fmla="*/ 0 w 1635654"/>
                <a:gd name="connsiteY4" fmla="*/ 654261 h 654261"/>
                <a:gd name="connsiteX5" fmla="*/ 327131 w 1635654"/>
                <a:gd name="connsiteY5" fmla="*/ 327131 h 654261"/>
                <a:gd name="connsiteX6" fmla="*/ 0 w 1635654"/>
                <a:gd name="connsiteY6" fmla="*/ 0 h 6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654" h="654261">
                  <a:moveTo>
                    <a:pt x="0" y="0"/>
                  </a:moveTo>
                  <a:lnTo>
                    <a:pt x="1308524" y="0"/>
                  </a:lnTo>
                  <a:lnTo>
                    <a:pt x="1635654" y="327131"/>
                  </a:lnTo>
                  <a:lnTo>
                    <a:pt x="1308524" y="654261"/>
                  </a:lnTo>
                  <a:lnTo>
                    <a:pt x="0" y="654261"/>
                  </a:lnTo>
                  <a:lnTo>
                    <a:pt x="327131" y="327131"/>
                  </a:lnTo>
                  <a:lnTo>
                    <a:pt x="0" y="0"/>
                  </a:lnTo>
                  <a:close/>
                </a:path>
              </a:pathLst>
            </a:custGeom>
            <a:solidFill>
              <a:schemeClr val="accent5">
                <a:lumMod val="40000"/>
                <a:lumOff val="60000"/>
                <a:alpha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1142" tIns="28004" rIns="355134" bIns="28004" numCol="1" spcCol="1270" anchor="ctr" anchorCtr="0">
              <a:noAutofit/>
            </a:bodyPr>
            <a:lstStyle/>
            <a:p>
              <a:pPr lvl="0" algn="ctr" defTabSz="933450">
                <a:lnSpc>
                  <a:spcPct val="90000"/>
                </a:lnSpc>
                <a:spcBef>
                  <a:spcPct val="0"/>
                </a:spcBef>
                <a:spcAft>
                  <a:spcPct val="35000"/>
                </a:spcAft>
              </a:pPr>
              <a:r>
                <a:rPr lang="en-US" altLang="zh-TW" sz="2100" dirty="0"/>
                <a:t>Victorian</a:t>
              </a:r>
              <a:endParaRPr lang="zh-TW" altLang="en-US" sz="2100" dirty="0"/>
            </a:p>
          </p:txBody>
        </p:sp>
        <p:sp>
          <p:nvSpPr>
            <p:cNvPr id="17" name="手繪多邊形: 圖案 16">
              <a:extLst>
                <a:ext uri="{FF2B5EF4-FFF2-40B4-BE49-F238E27FC236}">
                  <a16:creationId xmlns:a16="http://schemas.microsoft.com/office/drawing/2014/main" id="{F67AC3AB-7559-4330-96EB-E3B93DF31811}"/>
                </a:ext>
              </a:extLst>
            </p:cNvPr>
            <p:cNvSpPr/>
            <p:nvPr/>
          </p:nvSpPr>
          <p:spPr>
            <a:xfrm>
              <a:off x="7115599" y="3101867"/>
              <a:ext cx="1785651" cy="726642"/>
            </a:xfrm>
            <a:custGeom>
              <a:avLst/>
              <a:gdLst>
                <a:gd name="connsiteX0" fmla="*/ 0 w 1635654"/>
                <a:gd name="connsiteY0" fmla="*/ 0 h 654261"/>
                <a:gd name="connsiteX1" fmla="*/ 1308524 w 1635654"/>
                <a:gd name="connsiteY1" fmla="*/ 0 h 654261"/>
                <a:gd name="connsiteX2" fmla="*/ 1635654 w 1635654"/>
                <a:gd name="connsiteY2" fmla="*/ 327131 h 654261"/>
                <a:gd name="connsiteX3" fmla="*/ 1308524 w 1635654"/>
                <a:gd name="connsiteY3" fmla="*/ 654261 h 654261"/>
                <a:gd name="connsiteX4" fmla="*/ 0 w 1635654"/>
                <a:gd name="connsiteY4" fmla="*/ 654261 h 654261"/>
                <a:gd name="connsiteX5" fmla="*/ 327131 w 1635654"/>
                <a:gd name="connsiteY5" fmla="*/ 327131 h 654261"/>
                <a:gd name="connsiteX6" fmla="*/ 0 w 1635654"/>
                <a:gd name="connsiteY6" fmla="*/ 0 h 6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654" h="654261">
                  <a:moveTo>
                    <a:pt x="0" y="0"/>
                  </a:moveTo>
                  <a:lnTo>
                    <a:pt x="1308524" y="0"/>
                  </a:lnTo>
                  <a:lnTo>
                    <a:pt x="1635654" y="327131"/>
                  </a:lnTo>
                  <a:lnTo>
                    <a:pt x="1308524" y="654261"/>
                  </a:lnTo>
                  <a:lnTo>
                    <a:pt x="0" y="654261"/>
                  </a:lnTo>
                  <a:lnTo>
                    <a:pt x="327131" y="327131"/>
                  </a:lnTo>
                  <a:lnTo>
                    <a:pt x="0" y="0"/>
                  </a:lnTo>
                  <a:close/>
                </a:path>
              </a:pathLst>
            </a:custGeom>
            <a:solidFill>
              <a:srgbClr val="7030A0">
                <a:alpha val="50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1142" tIns="28004" rIns="355134" bIns="28004" numCol="1" spcCol="1270" anchor="ctr" anchorCtr="0">
              <a:noAutofit/>
            </a:bodyPr>
            <a:lstStyle/>
            <a:p>
              <a:pPr lvl="0" algn="ctr" defTabSz="933450">
                <a:lnSpc>
                  <a:spcPct val="90000"/>
                </a:lnSpc>
                <a:spcBef>
                  <a:spcPct val="0"/>
                </a:spcBef>
                <a:spcAft>
                  <a:spcPct val="35000"/>
                </a:spcAft>
              </a:pPr>
              <a:r>
                <a:rPr lang="en-US" altLang="zh-TW" sz="2100" dirty="0"/>
                <a:t>Early 20th Century</a:t>
              </a:r>
              <a:endParaRPr lang="zh-TW" altLang="en-US" sz="2100" kern="1200" dirty="0"/>
            </a:p>
          </p:txBody>
        </p:sp>
        <p:sp>
          <p:nvSpPr>
            <p:cNvPr id="18" name="手繪多邊形: 圖案 17">
              <a:extLst>
                <a:ext uri="{FF2B5EF4-FFF2-40B4-BE49-F238E27FC236}">
                  <a16:creationId xmlns:a16="http://schemas.microsoft.com/office/drawing/2014/main" id="{B670CBA1-A3C3-498D-9D1F-F0F4390B7FF9}"/>
                </a:ext>
              </a:extLst>
            </p:cNvPr>
            <p:cNvSpPr/>
            <p:nvPr/>
          </p:nvSpPr>
          <p:spPr>
            <a:xfrm>
              <a:off x="8174446" y="3947213"/>
              <a:ext cx="1785651" cy="726642"/>
            </a:xfrm>
            <a:custGeom>
              <a:avLst/>
              <a:gdLst>
                <a:gd name="connsiteX0" fmla="*/ 0 w 1635654"/>
                <a:gd name="connsiteY0" fmla="*/ 0 h 654261"/>
                <a:gd name="connsiteX1" fmla="*/ 1308524 w 1635654"/>
                <a:gd name="connsiteY1" fmla="*/ 0 h 654261"/>
                <a:gd name="connsiteX2" fmla="*/ 1635654 w 1635654"/>
                <a:gd name="connsiteY2" fmla="*/ 327131 h 654261"/>
                <a:gd name="connsiteX3" fmla="*/ 1308524 w 1635654"/>
                <a:gd name="connsiteY3" fmla="*/ 654261 h 654261"/>
                <a:gd name="connsiteX4" fmla="*/ 0 w 1635654"/>
                <a:gd name="connsiteY4" fmla="*/ 654261 h 654261"/>
                <a:gd name="connsiteX5" fmla="*/ 327131 w 1635654"/>
                <a:gd name="connsiteY5" fmla="*/ 327131 h 654261"/>
                <a:gd name="connsiteX6" fmla="*/ 0 w 1635654"/>
                <a:gd name="connsiteY6" fmla="*/ 0 h 6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654" h="654261">
                  <a:moveTo>
                    <a:pt x="0" y="0"/>
                  </a:moveTo>
                  <a:lnTo>
                    <a:pt x="1308524" y="0"/>
                  </a:lnTo>
                  <a:lnTo>
                    <a:pt x="1635654" y="327131"/>
                  </a:lnTo>
                  <a:lnTo>
                    <a:pt x="1308524" y="654261"/>
                  </a:lnTo>
                  <a:lnTo>
                    <a:pt x="0" y="654261"/>
                  </a:lnTo>
                  <a:lnTo>
                    <a:pt x="327131" y="327131"/>
                  </a:lnTo>
                  <a:lnTo>
                    <a:pt x="0" y="0"/>
                  </a:lnTo>
                  <a:close/>
                </a:path>
              </a:pathLst>
            </a:custGeom>
            <a:solidFill>
              <a:srgbClr val="FF0000">
                <a:alpha val="50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1142" tIns="28004" rIns="355134" bIns="28004" numCol="1" spcCol="1270" anchor="ctr" anchorCtr="0">
              <a:noAutofit/>
            </a:bodyPr>
            <a:lstStyle/>
            <a:p>
              <a:pPr lvl="0" algn="ctr" defTabSz="933450">
                <a:lnSpc>
                  <a:spcPct val="90000"/>
                </a:lnSpc>
                <a:spcBef>
                  <a:spcPct val="0"/>
                </a:spcBef>
                <a:spcAft>
                  <a:spcPct val="35000"/>
                </a:spcAft>
              </a:pPr>
              <a:r>
                <a:rPr lang="en-US" altLang="zh-TW" sz="2100" dirty="0"/>
                <a:t>After WWII</a:t>
              </a:r>
              <a:endParaRPr lang="zh-TW" altLang="en-US" sz="2100" kern="1200" dirty="0"/>
            </a:p>
          </p:txBody>
        </p:sp>
      </p:grpSp>
    </p:spTree>
    <p:extLst>
      <p:ext uri="{BB962C8B-B14F-4D97-AF65-F5344CB8AC3E}">
        <p14:creationId xmlns:p14="http://schemas.microsoft.com/office/powerpoint/2010/main" val="520330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F17B9C-6111-4989-8210-710448039595}"/>
              </a:ext>
            </a:extLst>
          </p:cNvPr>
          <p:cNvSpPr/>
          <p:nvPr/>
        </p:nvSpPr>
        <p:spPr>
          <a:xfrm>
            <a:off x="0" y="0"/>
            <a:ext cx="12192000" cy="6858000"/>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標題 2">
            <a:extLst>
              <a:ext uri="{FF2B5EF4-FFF2-40B4-BE49-F238E27FC236}">
                <a16:creationId xmlns:a16="http://schemas.microsoft.com/office/drawing/2014/main" id="{5D250DF0-01C1-4457-972A-1AD674D3E9B2}"/>
              </a:ext>
            </a:extLst>
          </p:cNvPr>
          <p:cNvSpPr>
            <a:spLocks noGrp="1"/>
          </p:cNvSpPr>
          <p:nvPr>
            <p:ph type="title"/>
          </p:nvPr>
        </p:nvSpPr>
        <p:spPr/>
        <p:txBody>
          <a:bodyPr/>
          <a:lstStyle/>
          <a:p>
            <a:r>
              <a:rPr lang="en-US" altLang="zh-TW" sz="6000" b="1" dirty="0">
                <a:solidFill>
                  <a:srgbClr val="FFC000"/>
                </a:solidFill>
                <a:effectLst>
                  <a:outerShdw blurRad="38100" dist="38100" dir="2700000" algn="tl">
                    <a:srgbClr val="000000">
                      <a:alpha val="43137"/>
                    </a:srgbClr>
                  </a:outerShdw>
                </a:effectLst>
              </a:rPr>
              <a:t>Famous works</a:t>
            </a:r>
            <a:endParaRPr lang="zh-TW" altLang="en-US" sz="6000" b="1" dirty="0">
              <a:solidFill>
                <a:srgbClr val="FFC000"/>
              </a:solidFill>
              <a:effectLst>
                <a:outerShdw blurRad="38100" dist="38100" dir="2700000" algn="tl">
                  <a:srgbClr val="000000">
                    <a:alpha val="43137"/>
                  </a:srgbClr>
                </a:outerShdw>
              </a:effectLst>
            </a:endParaRPr>
          </a:p>
        </p:txBody>
      </p:sp>
      <p:sp>
        <p:nvSpPr>
          <p:cNvPr id="5" name="內容版面配置區 4">
            <a:extLst>
              <a:ext uri="{FF2B5EF4-FFF2-40B4-BE49-F238E27FC236}">
                <a16:creationId xmlns:a16="http://schemas.microsoft.com/office/drawing/2014/main" id="{213D0864-E155-4ABC-8A33-CCAA4B2C4E0D}"/>
              </a:ext>
            </a:extLst>
          </p:cNvPr>
          <p:cNvSpPr>
            <a:spLocks noGrp="1"/>
          </p:cNvSpPr>
          <p:nvPr>
            <p:ph idx="1"/>
          </p:nvPr>
        </p:nvSpPr>
        <p:spPr>
          <a:xfrm>
            <a:off x="838200" y="1935803"/>
            <a:ext cx="4842753" cy="4241159"/>
          </a:xfrm>
        </p:spPr>
        <p:txBody>
          <a:bodyPr>
            <a:normAutofit/>
          </a:bodyPr>
          <a:lstStyle/>
          <a:p>
            <a:pPr algn="ctr"/>
            <a:r>
              <a:rPr lang="en-US" altLang="zh-TW" sz="3200" i="1" dirty="0"/>
              <a:t>The Lord of the Rings</a:t>
            </a:r>
          </a:p>
          <a:p>
            <a:endParaRPr lang="zh-TW" altLang="en-US" sz="3200" dirty="0"/>
          </a:p>
        </p:txBody>
      </p:sp>
      <p:pic>
        <p:nvPicPr>
          <p:cNvPr id="8" name="圖片 7">
            <a:extLst>
              <a:ext uri="{FF2B5EF4-FFF2-40B4-BE49-F238E27FC236}">
                <a16:creationId xmlns:a16="http://schemas.microsoft.com/office/drawing/2014/main" id="{E3AC5BB0-30F9-4AB8-BFE3-40D5372A9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025" y="2564683"/>
            <a:ext cx="2880000" cy="4087386"/>
          </a:xfrm>
          <a:prstGeom prst="rect">
            <a:avLst/>
          </a:prstGeom>
          <a:effectLst/>
        </p:spPr>
      </p:pic>
      <p:sp>
        <p:nvSpPr>
          <p:cNvPr id="9" name="內容版面配置區 4">
            <a:extLst>
              <a:ext uri="{FF2B5EF4-FFF2-40B4-BE49-F238E27FC236}">
                <a16:creationId xmlns:a16="http://schemas.microsoft.com/office/drawing/2014/main" id="{EAAC114A-B38E-4E13-836E-C90F9580ED42}"/>
              </a:ext>
            </a:extLst>
          </p:cNvPr>
          <p:cNvSpPr txBox="1">
            <a:spLocks/>
          </p:cNvSpPr>
          <p:nvPr/>
        </p:nvSpPr>
        <p:spPr>
          <a:xfrm>
            <a:off x="6768830" y="1935803"/>
            <a:ext cx="4842753" cy="4241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TW" sz="3200" i="1" dirty="0"/>
              <a:t>Harry Potter</a:t>
            </a:r>
            <a:endParaRPr lang="zh-TW" altLang="en-US" sz="3200" i="1" dirty="0"/>
          </a:p>
        </p:txBody>
      </p:sp>
      <p:pic>
        <p:nvPicPr>
          <p:cNvPr id="11" name="圖片 10">
            <a:extLst>
              <a:ext uri="{FF2B5EF4-FFF2-40B4-BE49-F238E27FC236}">
                <a16:creationId xmlns:a16="http://schemas.microsoft.com/office/drawing/2014/main" id="{C927706C-1489-4441-BC0A-1F5364E36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6978" y="2564683"/>
            <a:ext cx="2880000" cy="4087386"/>
          </a:xfrm>
          <a:prstGeom prst="rect">
            <a:avLst/>
          </a:prstGeom>
        </p:spPr>
      </p:pic>
    </p:spTree>
    <p:extLst>
      <p:ext uri="{BB962C8B-B14F-4D97-AF65-F5344CB8AC3E}">
        <p14:creationId xmlns:p14="http://schemas.microsoft.com/office/powerpoint/2010/main" val="4081647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F2A875DD-2584-4765-BA26-2496738E3406}"/>
              </a:ext>
            </a:extLst>
          </p:cNvPr>
          <p:cNvSpPr/>
          <p:nvPr/>
        </p:nvSpPr>
        <p:spPr>
          <a:xfrm>
            <a:off x="0" y="0"/>
            <a:ext cx="12192000" cy="6858000"/>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標題 6">
            <a:extLst>
              <a:ext uri="{FF2B5EF4-FFF2-40B4-BE49-F238E27FC236}">
                <a16:creationId xmlns:a16="http://schemas.microsoft.com/office/drawing/2014/main" id="{70115811-8249-4B97-993F-F9BD97DB0583}"/>
              </a:ext>
            </a:extLst>
          </p:cNvPr>
          <p:cNvSpPr>
            <a:spLocks noGrp="1"/>
          </p:cNvSpPr>
          <p:nvPr>
            <p:ph type="title"/>
          </p:nvPr>
        </p:nvSpPr>
        <p:spPr>
          <a:xfrm>
            <a:off x="838200" y="365125"/>
            <a:ext cx="10515600" cy="1325563"/>
          </a:xfrm>
        </p:spPr>
        <p:txBody>
          <a:bodyPr>
            <a:normAutofit/>
          </a:bodyPr>
          <a:lstStyle/>
          <a:p>
            <a:r>
              <a:rPr lang="en-US" altLang="zh-TW" sz="6000" b="1" dirty="0">
                <a:solidFill>
                  <a:schemeClr val="accent4">
                    <a:lumMod val="20000"/>
                    <a:lumOff val="80000"/>
                  </a:schemeClr>
                </a:solidFill>
                <a:effectLst>
                  <a:outerShdw blurRad="38100" dist="38100" dir="2700000" algn="tl">
                    <a:srgbClr val="000000">
                      <a:alpha val="43137"/>
                    </a:srgbClr>
                  </a:outerShdw>
                </a:effectLst>
              </a:rPr>
              <a:t>Music</a:t>
            </a:r>
            <a:endParaRPr lang="zh-TW" altLang="en-US" sz="6000" b="1" dirty="0">
              <a:solidFill>
                <a:schemeClr val="accent4">
                  <a:lumMod val="20000"/>
                  <a:lumOff val="80000"/>
                </a:schemeClr>
              </a:solidFill>
              <a:effectLst>
                <a:outerShdw blurRad="38100" dist="38100" dir="2700000" algn="tl">
                  <a:srgbClr val="000000">
                    <a:alpha val="43137"/>
                  </a:srgbClr>
                </a:outerShdw>
              </a:effectLst>
            </a:endParaRPr>
          </a:p>
        </p:txBody>
      </p:sp>
      <p:sp>
        <p:nvSpPr>
          <p:cNvPr id="11" name="手繪多邊形: 圖案 10">
            <a:extLst>
              <a:ext uri="{FF2B5EF4-FFF2-40B4-BE49-F238E27FC236}">
                <a16:creationId xmlns:a16="http://schemas.microsoft.com/office/drawing/2014/main" id="{CE230288-8674-401B-9132-AAF0ED0CE7E5}"/>
              </a:ext>
            </a:extLst>
          </p:cNvPr>
          <p:cNvSpPr/>
          <p:nvPr/>
        </p:nvSpPr>
        <p:spPr>
          <a:xfrm>
            <a:off x="4667113" y="4687254"/>
            <a:ext cx="4064000" cy="1016000"/>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endParaRPr lang="zh-TW" altLang="en-US" sz="3400" kern="1200"/>
          </a:p>
        </p:txBody>
      </p:sp>
      <p:sp>
        <p:nvSpPr>
          <p:cNvPr id="23" name="矩形 22">
            <a:extLst>
              <a:ext uri="{FF2B5EF4-FFF2-40B4-BE49-F238E27FC236}">
                <a16:creationId xmlns:a16="http://schemas.microsoft.com/office/drawing/2014/main" id="{6C355BC9-59EE-41D3-AC71-D79D6D31AB53}"/>
              </a:ext>
            </a:extLst>
          </p:cNvPr>
          <p:cNvSpPr/>
          <p:nvPr/>
        </p:nvSpPr>
        <p:spPr>
          <a:xfrm>
            <a:off x="1634245" y="2236585"/>
            <a:ext cx="3754877" cy="720000"/>
          </a:xfrm>
          <a:prstGeom prst="rect">
            <a:avLst/>
          </a:prstGeom>
          <a:solidFill>
            <a:schemeClr val="accent1">
              <a:lumMod val="75000"/>
              <a:alpha val="9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Folk Music</a:t>
            </a:r>
            <a:endParaRPr lang="zh-TW" altLang="en-US" sz="2800" dirty="0"/>
          </a:p>
        </p:txBody>
      </p:sp>
      <p:sp>
        <p:nvSpPr>
          <p:cNvPr id="24" name="矩形 23">
            <a:extLst>
              <a:ext uri="{FF2B5EF4-FFF2-40B4-BE49-F238E27FC236}">
                <a16:creationId xmlns:a16="http://schemas.microsoft.com/office/drawing/2014/main" id="{9372AF5F-BC6C-4451-A76D-0D1B344542D2}"/>
              </a:ext>
            </a:extLst>
          </p:cNvPr>
          <p:cNvSpPr/>
          <p:nvPr/>
        </p:nvSpPr>
        <p:spPr>
          <a:xfrm>
            <a:off x="3433862" y="3099254"/>
            <a:ext cx="3754877" cy="720000"/>
          </a:xfrm>
          <a:prstGeom prst="rect">
            <a:avLst/>
          </a:prstGeom>
          <a:solidFill>
            <a:schemeClr val="accent1">
              <a:lumMod val="75000"/>
              <a:alpha val="9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classical music</a:t>
            </a:r>
            <a:endParaRPr lang="zh-TW" altLang="en-US" sz="2800" dirty="0"/>
          </a:p>
        </p:txBody>
      </p:sp>
      <p:sp>
        <p:nvSpPr>
          <p:cNvPr id="25" name="矩形 24">
            <a:extLst>
              <a:ext uri="{FF2B5EF4-FFF2-40B4-BE49-F238E27FC236}">
                <a16:creationId xmlns:a16="http://schemas.microsoft.com/office/drawing/2014/main" id="{55E09FCA-8F21-46E7-8F48-130A1C6F3222}"/>
              </a:ext>
            </a:extLst>
          </p:cNvPr>
          <p:cNvSpPr/>
          <p:nvPr/>
        </p:nvSpPr>
        <p:spPr>
          <a:xfrm>
            <a:off x="5311301" y="3967254"/>
            <a:ext cx="3754877" cy="720000"/>
          </a:xfrm>
          <a:prstGeom prst="rect">
            <a:avLst/>
          </a:prstGeom>
          <a:solidFill>
            <a:schemeClr val="accent1">
              <a:lumMod val="75000"/>
              <a:alpha val="9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bg1">
                    <a:lumMod val="95000"/>
                  </a:schemeClr>
                </a:solidFill>
              </a:rPr>
              <a:t>Early British Pop</a:t>
            </a:r>
            <a:endParaRPr lang="zh-TW" altLang="en-US" sz="2800" dirty="0">
              <a:solidFill>
                <a:schemeClr val="bg1">
                  <a:lumMod val="95000"/>
                </a:schemeClr>
              </a:solidFill>
            </a:endParaRPr>
          </a:p>
        </p:txBody>
      </p:sp>
      <p:sp>
        <p:nvSpPr>
          <p:cNvPr id="26" name="矩形 25">
            <a:extLst>
              <a:ext uri="{FF2B5EF4-FFF2-40B4-BE49-F238E27FC236}">
                <a16:creationId xmlns:a16="http://schemas.microsoft.com/office/drawing/2014/main" id="{02CF260F-7182-4327-BD14-B03A723FDFA0}"/>
              </a:ext>
            </a:extLst>
          </p:cNvPr>
          <p:cNvSpPr/>
          <p:nvPr/>
        </p:nvSpPr>
        <p:spPr>
          <a:xfrm>
            <a:off x="7081735" y="4835254"/>
            <a:ext cx="3754877" cy="720000"/>
          </a:xfrm>
          <a:prstGeom prst="rect">
            <a:avLst/>
          </a:prstGeom>
          <a:solidFill>
            <a:schemeClr val="accent1">
              <a:lumMod val="75000"/>
              <a:alpha val="9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Modern British Pop</a:t>
            </a:r>
            <a:endParaRPr lang="zh-TW" altLang="en-US" sz="2800" dirty="0"/>
          </a:p>
        </p:txBody>
      </p:sp>
      <p:sp>
        <p:nvSpPr>
          <p:cNvPr id="27" name="箭號: 弧形左彎 26">
            <a:extLst>
              <a:ext uri="{FF2B5EF4-FFF2-40B4-BE49-F238E27FC236}">
                <a16:creationId xmlns:a16="http://schemas.microsoft.com/office/drawing/2014/main" id="{8CD8B459-F5FB-4662-BE36-55405B951229}"/>
              </a:ext>
            </a:extLst>
          </p:cNvPr>
          <p:cNvSpPr/>
          <p:nvPr/>
        </p:nvSpPr>
        <p:spPr>
          <a:xfrm>
            <a:off x="5389122" y="2596585"/>
            <a:ext cx="350197" cy="502669"/>
          </a:xfrm>
          <a:prstGeom prst="curvedLeftArrow">
            <a:avLst/>
          </a:prstGeom>
          <a:solidFill>
            <a:srgbClr val="FF0000">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8" name="箭號: 弧形左彎 27">
            <a:extLst>
              <a:ext uri="{FF2B5EF4-FFF2-40B4-BE49-F238E27FC236}">
                <a16:creationId xmlns:a16="http://schemas.microsoft.com/office/drawing/2014/main" id="{8F9AADAD-1B86-4CBA-B444-2348E262CB6A}"/>
              </a:ext>
            </a:extLst>
          </p:cNvPr>
          <p:cNvSpPr/>
          <p:nvPr/>
        </p:nvSpPr>
        <p:spPr>
          <a:xfrm>
            <a:off x="7188739" y="3459254"/>
            <a:ext cx="350197" cy="502669"/>
          </a:xfrm>
          <a:prstGeom prst="curvedLeftArrow">
            <a:avLst/>
          </a:prstGeom>
          <a:solidFill>
            <a:srgbClr val="FF0000">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9" name="箭號: 弧形左彎 28">
            <a:extLst>
              <a:ext uri="{FF2B5EF4-FFF2-40B4-BE49-F238E27FC236}">
                <a16:creationId xmlns:a16="http://schemas.microsoft.com/office/drawing/2014/main" id="{50EB0ABD-88B2-47B1-9B0B-AFDBFB6E9FB5}"/>
              </a:ext>
            </a:extLst>
          </p:cNvPr>
          <p:cNvSpPr/>
          <p:nvPr/>
        </p:nvSpPr>
        <p:spPr>
          <a:xfrm>
            <a:off x="9072663" y="4332585"/>
            <a:ext cx="350197" cy="502669"/>
          </a:xfrm>
          <a:prstGeom prst="curvedLeftArrow">
            <a:avLst/>
          </a:prstGeom>
          <a:solidFill>
            <a:srgbClr val="FF0000">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35" name="圖片 34">
            <a:extLst>
              <a:ext uri="{FF2B5EF4-FFF2-40B4-BE49-F238E27FC236}">
                <a16:creationId xmlns:a16="http://schemas.microsoft.com/office/drawing/2014/main" id="{72E7BA97-49BD-41C5-A093-63BA32E3A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382" y="222660"/>
            <a:ext cx="4475705" cy="2985260"/>
          </a:xfrm>
          <a:prstGeom prst="rect">
            <a:avLst/>
          </a:prstGeom>
          <a:effectLst>
            <a:softEdge rad="63500"/>
          </a:effectLst>
        </p:spPr>
      </p:pic>
      <p:pic>
        <p:nvPicPr>
          <p:cNvPr id="37" name="圖片 36">
            <a:extLst>
              <a:ext uri="{FF2B5EF4-FFF2-40B4-BE49-F238E27FC236}">
                <a16:creationId xmlns:a16="http://schemas.microsoft.com/office/drawing/2014/main" id="{2AB46B9B-CBA4-44D3-8FD7-06F264C5D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85" y="3892959"/>
            <a:ext cx="3924890" cy="2891336"/>
          </a:xfrm>
          <a:prstGeom prst="rect">
            <a:avLst/>
          </a:prstGeom>
          <a:effectLst>
            <a:softEdge rad="63500"/>
          </a:effectLst>
        </p:spPr>
      </p:pic>
    </p:spTree>
    <p:extLst>
      <p:ext uri="{BB962C8B-B14F-4D97-AF65-F5344CB8AC3E}">
        <p14:creationId xmlns:p14="http://schemas.microsoft.com/office/powerpoint/2010/main" val="769652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F17B9C-6111-4989-8210-710448039595}"/>
              </a:ext>
            </a:extLst>
          </p:cNvPr>
          <p:cNvSpPr/>
          <p:nvPr/>
        </p:nvSpPr>
        <p:spPr>
          <a:xfrm>
            <a:off x="0" y="0"/>
            <a:ext cx="12192000" cy="6858000"/>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標題 6">
            <a:extLst>
              <a:ext uri="{FF2B5EF4-FFF2-40B4-BE49-F238E27FC236}">
                <a16:creationId xmlns:a16="http://schemas.microsoft.com/office/drawing/2014/main" id="{70115811-8249-4B97-993F-F9BD97DB0583}"/>
              </a:ext>
            </a:extLst>
          </p:cNvPr>
          <p:cNvSpPr>
            <a:spLocks noGrp="1"/>
          </p:cNvSpPr>
          <p:nvPr>
            <p:ph type="title"/>
          </p:nvPr>
        </p:nvSpPr>
        <p:spPr/>
        <p:txBody>
          <a:bodyPr>
            <a:normAutofit/>
          </a:bodyPr>
          <a:lstStyle/>
          <a:p>
            <a:r>
              <a:rPr lang="en-US" altLang="zh-TW" sz="6000" b="1" dirty="0">
                <a:solidFill>
                  <a:schemeClr val="accent4">
                    <a:lumMod val="20000"/>
                    <a:lumOff val="80000"/>
                  </a:schemeClr>
                </a:solidFill>
                <a:effectLst>
                  <a:outerShdw blurRad="38100" dist="38100" dir="2700000" algn="tl">
                    <a:srgbClr val="000000">
                      <a:alpha val="43137"/>
                    </a:srgbClr>
                  </a:outerShdw>
                </a:effectLst>
              </a:rPr>
              <a:t>Drama</a:t>
            </a:r>
            <a:endParaRPr lang="zh-TW" altLang="en-US" sz="6000" b="1" dirty="0">
              <a:solidFill>
                <a:schemeClr val="accent4">
                  <a:lumMod val="20000"/>
                  <a:lumOff val="80000"/>
                </a:schemeClr>
              </a:solidFill>
              <a:effectLst>
                <a:outerShdw blurRad="38100" dist="38100" dir="2700000" algn="tl">
                  <a:srgbClr val="000000">
                    <a:alpha val="43137"/>
                  </a:srgbClr>
                </a:outerShdw>
              </a:effectLst>
            </a:endParaRPr>
          </a:p>
        </p:txBody>
      </p:sp>
      <p:sp>
        <p:nvSpPr>
          <p:cNvPr id="6" name="手繪多邊形: 圖案 5">
            <a:extLst>
              <a:ext uri="{FF2B5EF4-FFF2-40B4-BE49-F238E27FC236}">
                <a16:creationId xmlns:a16="http://schemas.microsoft.com/office/drawing/2014/main" id="{AC1CDA41-8EEC-464F-A7BE-FC10E7F4854C}"/>
              </a:ext>
            </a:extLst>
          </p:cNvPr>
          <p:cNvSpPr/>
          <p:nvPr/>
        </p:nvSpPr>
        <p:spPr>
          <a:xfrm>
            <a:off x="6249556" y="3656625"/>
            <a:ext cx="4195790" cy="2591665"/>
          </a:xfrm>
          <a:custGeom>
            <a:avLst/>
            <a:gdLst>
              <a:gd name="connsiteX0" fmla="*/ 0 w 4195790"/>
              <a:gd name="connsiteY0" fmla="*/ 0 h 2591665"/>
              <a:gd name="connsiteX1" fmla="*/ 4195790 w 4195790"/>
              <a:gd name="connsiteY1" fmla="*/ 0 h 2591665"/>
              <a:gd name="connsiteX2" fmla="*/ 4195790 w 4195790"/>
              <a:gd name="connsiteY2" fmla="*/ 2591665 h 2591665"/>
              <a:gd name="connsiteX3" fmla="*/ 0 w 4195790"/>
              <a:gd name="connsiteY3" fmla="*/ 2591665 h 2591665"/>
              <a:gd name="connsiteX4" fmla="*/ 0 w 4195790"/>
              <a:gd name="connsiteY4" fmla="*/ 0 h 259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790" h="2591665">
                <a:moveTo>
                  <a:pt x="0" y="0"/>
                </a:moveTo>
                <a:lnTo>
                  <a:pt x="4195790" y="0"/>
                </a:lnTo>
                <a:lnTo>
                  <a:pt x="4195790" y="2591665"/>
                </a:lnTo>
                <a:lnTo>
                  <a:pt x="0" y="25916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zh-TW" altLang="en-US" sz="6500" kern="1200"/>
          </a:p>
        </p:txBody>
      </p:sp>
      <p:pic>
        <p:nvPicPr>
          <p:cNvPr id="18" name="圖片 17">
            <a:extLst>
              <a:ext uri="{FF2B5EF4-FFF2-40B4-BE49-F238E27FC236}">
                <a16:creationId xmlns:a16="http://schemas.microsoft.com/office/drawing/2014/main" id="{5B8E1A9A-FC6A-47D6-B23F-E02F5EE13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648" y="1849668"/>
            <a:ext cx="4849352" cy="4849352"/>
          </a:xfrm>
          <a:prstGeom prst="rect">
            <a:avLst/>
          </a:prstGeom>
        </p:spPr>
      </p:pic>
      <p:pic>
        <p:nvPicPr>
          <p:cNvPr id="20" name="圖片 19">
            <a:extLst>
              <a:ext uri="{FF2B5EF4-FFF2-40B4-BE49-F238E27FC236}">
                <a16:creationId xmlns:a16="http://schemas.microsoft.com/office/drawing/2014/main" id="{42D5D7B3-19B1-427E-8E79-F9A0227B7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010" y="448149"/>
            <a:ext cx="4195790" cy="6250871"/>
          </a:xfrm>
          <a:prstGeom prst="rect">
            <a:avLst/>
          </a:prstGeom>
        </p:spPr>
      </p:pic>
    </p:spTree>
    <p:extLst>
      <p:ext uri="{BB962C8B-B14F-4D97-AF65-F5344CB8AC3E}">
        <p14:creationId xmlns:p14="http://schemas.microsoft.com/office/powerpoint/2010/main" val="176252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F17B9C-6111-4989-8210-710448039595}"/>
              </a:ext>
            </a:extLst>
          </p:cNvPr>
          <p:cNvSpPr/>
          <p:nvPr/>
        </p:nvSpPr>
        <p:spPr>
          <a:xfrm>
            <a:off x="0" y="0"/>
            <a:ext cx="12192000" cy="6858000"/>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標題 6">
            <a:extLst>
              <a:ext uri="{FF2B5EF4-FFF2-40B4-BE49-F238E27FC236}">
                <a16:creationId xmlns:a16="http://schemas.microsoft.com/office/drawing/2014/main" id="{70115811-8249-4B97-993F-F9BD97DB0583}"/>
              </a:ext>
            </a:extLst>
          </p:cNvPr>
          <p:cNvSpPr>
            <a:spLocks noGrp="1"/>
          </p:cNvSpPr>
          <p:nvPr>
            <p:ph type="title"/>
          </p:nvPr>
        </p:nvSpPr>
        <p:spPr/>
        <p:txBody>
          <a:bodyPr>
            <a:normAutofit/>
          </a:bodyPr>
          <a:lstStyle/>
          <a:p>
            <a:r>
              <a:rPr lang="en-US" altLang="zh-TW" sz="6000" b="1" dirty="0">
                <a:solidFill>
                  <a:schemeClr val="accent4">
                    <a:lumMod val="20000"/>
                    <a:lumOff val="80000"/>
                  </a:schemeClr>
                </a:solidFill>
                <a:effectLst>
                  <a:outerShdw blurRad="38100" dist="38100" dir="2700000" algn="tl">
                    <a:srgbClr val="000000">
                      <a:alpha val="43137"/>
                    </a:srgbClr>
                  </a:outerShdw>
                </a:effectLst>
              </a:rPr>
              <a:t>William Shakespeare</a:t>
            </a:r>
            <a:endParaRPr lang="zh-TW" altLang="en-US" sz="6000" b="1" dirty="0">
              <a:solidFill>
                <a:schemeClr val="accent4">
                  <a:lumMod val="20000"/>
                  <a:lumOff val="80000"/>
                </a:schemeClr>
              </a:solidFill>
              <a:effectLst>
                <a:outerShdw blurRad="38100" dist="38100" dir="2700000" algn="tl">
                  <a:srgbClr val="000000">
                    <a:alpha val="43137"/>
                  </a:srgbClr>
                </a:outerShdw>
              </a:effectLst>
            </a:endParaRPr>
          </a:p>
        </p:txBody>
      </p:sp>
      <p:sp>
        <p:nvSpPr>
          <p:cNvPr id="6" name="手繪多邊形: 圖案 5">
            <a:extLst>
              <a:ext uri="{FF2B5EF4-FFF2-40B4-BE49-F238E27FC236}">
                <a16:creationId xmlns:a16="http://schemas.microsoft.com/office/drawing/2014/main" id="{AC1CDA41-8EEC-464F-A7BE-FC10E7F4854C}"/>
              </a:ext>
            </a:extLst>
          </p:cNvPr>
          <p:cNvSpPr/>
          <p:nvPr/>
        </p:nvSpPr>
        <p:spPr>
          <a:xfrm>
            <a:off x="6249556" y="3656625"/>
            <a:ext cx="4195790" cy="2591665"/>
          </a:xfrm>
          <a:custGeom>
            <a:avLst/>
            <a:gdLst>
              <a:gd name="connsiteX0" fmla="*/ 0 w 4195790"/>
              <a:gd name="connsiteY0" fmla="*/ 0 h 2591665"/>
              <a:gd name="connsiteX1" fmla="*/ 4195790 w 4195790"/>
              <a:gd name="connsiteY1" fmla="*/ 0 h 2591665"/>
              <a:gd name="connsiteX2" fmla="*/ 4195790 w 4195790"/>
              <a:gd name="connsiteY2" fmla="*/ 2591665 h 2591665"/>
              <a:gd name="connsiteX3" fmla="*/ 0 w 4195790"/>
              <a:gd name="connsiteY3" fmla="*/ 2591665 h 2591665"/>
              <a:gd name="connsiteX4" fmla="*/ 0 w 4195790"/>
              <a:gd name="connsiteY4" fmla="*/ 0 h 259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790" h="2591665">
                <a:moveTo>
                  <a:pt x="0" y="0"/>
                </a:moveTo>
                <a:lnTo>
                  <a:pt x="4195790" y="0"/>
                </a:lnTo>
                <a:lnTo>
                  <a:pt x="4195790" y="2591665"/>
                </a:lnTo>
                <a:lnTo>
                  <a:pt x="0" y="25916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zh-TW" altLang="en-US" sz="6500" kern="1200"/>
          </a:p>
        </p:txBody>
      </p:sp>
      <p:pic>
        <p:nvPicPr>
          <p:cNvPr id="3" name="圖片 2">
            <a:extLst>
              <a:ext uri="{FF2B5EF4-FFF2-40B4-BE49-F238E27FC236}">
                <a16:creationId xmlns:a16="http://schemas.microsoft.com/office/drawing/2014/main" id="{E698B7D4-10A0-4795-B023-5202E9551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94" y="1909213"/>
            <a:ext cx="3693708" cy="4730262"/>
          </a:xfrm>
          <a:prstGeom prst="rect">
            <a:avLst/>
          </a:prstGeom>
        </p:spPr>
      </p:pic>
      <p:sp>
        <p:nvSpPr>
          <p:cNvPr id="5" name="文字方塊 4">
            <a:extLst>
              <a:ext uri="{FF2B5EF4-FFF2-40B4-BE49-F238E27FC236}">
                <a16:creationId xmlns:a16="http://schemas.microsoft.com/office/drawing/2014/main" id="{5487C56F-CFC5-4DA7-B750-499CA0B22098}"/>
              </a:ext>
            </a:extLst>
          </p:cNvPr>
          <p:cNvSpPr txBox="1"/>
          <p:nvPr/>
        </p:nvSpPr>
        <p:spPr>
          <a:xfrm>
            <a:off x="5715001" y="2274838"/>
            <a:ext cx="5902569" cy="3416320"/>
          </a:xfrm>
          <a:prstGeom prst="rect">
            <a:avLst/>
          </a:prstGeom>
          <a:noFill/>
        </p:spPr>
        <p:txBody>
          <a:bodyPr wrap="square" rtlCol="0">
            <a:spAutoFit/>
          </a:bodyPr>
          <a:lstStyle/>
          <a:p>
            <a:pPr marL="285750" indent="-285750">
              <a:buFont typeface="Arial" panose="020B0604020202020204" pitchFamily="34" charset="0"/>
              <a:buChar char="•"/>
            </a:pPr>
            <a:r>
              <a:rPr lang="en-US" altLang="zh-TW" sz="3600" b="1" i="1" dirty="0">
                <a:solidFill>
                  <a:schemeClr val="tx1">
                    <a:lumMod val="95000"/>
                    <a:lumOff val="5000"/>
                  </a:schemeClr>
                </a:solidFill>
                <a:effectLst>
                  <a:outerShdw blurRad="38100" dist="38100" dir="2700000" algn="tl">
                    <a:srgbClr val="000000">
                      <a:alpha val="43137"/>
                    </a:srgbClr>
                  </a:outerShdw>
                </a:effectLst>
                <a:latin typeface="+mj-lt"/>
                <a:ea typeface="+mj-ea"/>
                <a:cs typeface="+mj-cs"/>
              </a:rPr>
              <a:t>Romeo and Juliet</a:t>
            </a:r>
          </a:p>
          <a:p>
            <a:pPr marL="285750" indent="-285750">
              <a:buFont typeface="Arial" panose="020B0604020202020204" pitchFamily="34" charset="0"/>
              <a:buChar char="•"/>
            </a:pPr>
            <a:r>
              <a:rPr lang="en-US" altLang="zh-TW" sz="3600" b="1" i="1" dirty="0">
                <a:solidFill>
                  <a:schemeClr val="tx1">
                    <a:lumMod val="95000"/>
                    <a:lumOff val="5000"/>
                  </a:schemeClr>
                </a:solidFill>
                <a:effectLst>
                  <a:outerShdw blurRad="38100" dist="38100" dir="2700000" algn="tl">
                    <a:srgbClr val="000000">
                      <a:alpha val="43137"/>
                    </a:srgbClr>
                  </a:outerShdw>
                </a:effectLst>
                <a:latin typeface="+mj-lt"/>
                <a:ea typeface="+mj-ea"/>
                <a:cs typeface="+mj-cs"/>
              </a:rPr>
              <a:t>Hamlet</a:t>
            </a:r>
          </a:p>
          <a:p>
            <a:pPr marL="285750" indent="-285750">
              <a:buFont typeface="Arial" panose="020B0604020202020204" pitchFamily="34" charset="0"/>
              <a:buChar char="•"/>
            </a:pPr>
            <a:r>
              <a:rPr lang="en-US" altLang="zh-TW" sz="3600" b="1" i="1" dirty="0">
                <a:solidFill>
                  <a:schemeClr val="tx1">
                    <a:lumMod val="95000"/>
                    <a:lumOff val="5000"/>
                  </a:schemeClr>
                </a:solidFill>
                <a:effectLst>
                  <a:outerShdw blurRad="38100" dist="38100" dir="2700000" algn="tl">
                    <a:srgbClr val="000000">
                      <a:alpha val="43137"/>
                    </a:srgbClr>
                  </a:outerShdw>
                </a:effectLst>
                <a:latin typeface="+mj-lt"/>
                <a:ea typeface="+mj-ea"/>
                <a:cs typeface="+mj-cs"/>
              </a:rPr>
              <a:t>Macbeth</a:t>
            </a:r>
          </a:p>
          <a:p>
            <a:pPr marL="285750" indent="-285750">
              <a:buFont typeface="Arial" panose="020B0604020202020204" pitchFamily="34" charset="0"/>
              <a:buChar char="•"/>
            </a:pPr>
            <a:r>
              <a:rPr lang="en-US" altLang="zh-TW" sz="3600" b="1" i="1" dirty="0">
                <a:solidFill>
                  <a:schemeClr val="tx1">
                    <a:lumMod val="95000"/>
                    <a:lumOff val="5000"/>
                  </a:schemeClr>
                </a:solidFill>
                <a:effectLst>
                  <a:outerShdw blurRad="38100" dist="38100" dir="2700000" algn="tl">
                    <a:srgbClr val="000000">
                      <a:alpha val="43137"/>
                    </a:srgbClr>
                  </a:outerShdw>
                </a:effectLst>
                <a:latin typeface="+mj-lt"/>
                <a:ea typeface="+mj-ea"/>
                <a:cs typeface="+mj-cs"/>
              </a:rPr>
              <a:t>King Lear</a:t>
            </a:r>
          </a:p>
          <a:p>
            <a:pPr marL="285750" indent="-285750">
              <a:buFont typeface="Arial" panose="020B0604020202020204" pitchFamily="34" charset="0"/>
              <a:buChar char="•"/>
            </a:pPr>
            <a:r>
              <a:rPr lang="en-US" altLang="zh-TW" sz="3600" b="1" i="1" dirty="0">
                <a:solidFill>
                  <a:schemeClr val="tx1">
                    <a:lumMod val="95000"/>
                    <a:lumOff val="5000"/>
                  </a:schemeClr>
                </a:solidFill>
                <a:effectLst>
                  <a:outerShdw blurRad="38100" dist="38100" dir="2700000" algn="tl">
                    <a:srgbClr val="000000">
                      <a:alpha val="43137"/>
                    </a:srgbClr>
                  </a:outerShdw>
                </a:effectLst>
                <a:latin typeface="+mj-lt"/>
                <a:ea typeface="+mj-ea"/>
                <a:cs typeface="+mj-cs"/>
              </a:rPr>
              <a:t>Othello</a:t>
            </a:r>
          </a:p>
          <a:p>
            <a:pPr marL="285750" indent="-285750">
              <a:buFont typeface="Arial" panose="020B0604020202020204" pitchFamily="34" charset="0"/>
              <a:buChar char="•"/>
            </a:pPr>
            <a:r>
              <a:rPr lang="en-US" altLang="zh-TW" sz="3600" b="1" i="1" dirty="0">
                <a:solidFill>
                  <a:schemeClr val="tx1">
                    <a:lumMod val="95000"/>
                    <a:lumOff val="5000"/>
                  </a:schemeClr>
                </a:solidFill>
                <a:effectLst>
                  <a:outerShdw blurRad="38100" dist="38100" dir="2700000" algn="tl">
                    <a:srgbClr val="000000">
                      <a:alpha val="43137"/>
                    </a:srgbClr>
                  </a:outerShdw>
                </a:effectLst>
                <a:latin typeface="+mj-lt"/>
                <a:ea typeface="+mj-ea"/>
                <a:cs typeface="+mj-cs"/>
              </a:rPr>
              <a:t>A Midsummer Night's Dream</a:t>
            </a:r>
            <a:endParaRPr lang="zh-TW" altLang="en-US" sz="3600" b="1" i="1" dirty="0">
              <a:solidFill>
                <a:schemeClr val="tx1">
                  <a:lumMod val="95000"/>
                  <a:lumOff val="5000"/>
                </a:schemeClr>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317678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10">
            <a:extLst>
              <a:ext uri="{FF2B5EF4-FFF2-40B4-BE49-F238E27FC236}">
                <a16:creationId xmlns:a16="http://schemas.microsoft.com/office/drawing/2014/main" id="{CE06686F-7FC3-494C-AC48-0B25E38C7127}"/>
              </a:ext>
            </a:extLst>
          </p:cNvPr>
          <p:cNvSpPr/>
          <p:nvPr/>
        </p:nvSpPr>
        <p:spPr>
          <a:xfrm>
            <a:off x="10064" y="2913856"/>
            <a:ext cx="12171872" cy="1030288"/>
          </a:xfrm>
          <a:prstGeom prst="rect">
            <a:avLst/>
          </a:prstGeom>
          <a:gradFill flip="none" rotWithShape="1">
            <a:gsLst>
              <a:gs pos="0">
                <a:schemeClr val="bg1">
                  <a:alpha val="0"/>
                </a:schemeClr>
              </a:gs>
              <a:gs pos="64000">
                <a:schemeClr val="bg1">
                  <a:alpha val="81000"/>
                </a:schemeClr>
              </a:gs>
              <a:gs pos="34000">
                <a:schemeClr val="bg1">
                  <a:alpha val="77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b="1" dirty="0">
                <a:solidFill>
                  <a:schemeClr val="tx1">
                    <a:lumMod val="75000"/>
                    <a:lumOff val="25000"/>
                  </a:schemeClr>
                </a:solidFill>
                <a:latin typeface="Arial" pitchFamily="34" charset="0"/>
                <a:ea typeface="맑은 고딕" pitchFamily="50" charset="-127"/>
                <a:cs typeface="Arial" pitchFamily="34" charset="0"/>
              </a:rPr>
              <a:t>Religion</a:t>
            </a:r>
            <a:endParaRPr lang="ko-KR" altLang="en-US" sz="6000" b="1" dirty="0">
              <a:solidFill>
                <a:schemeClr val="tx1">
                  <a:lumMod val="75000"/>
                  <a:lumOff val="25000"/>
                </a:schemeClr>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390404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07435" y="1340768"/>
            <a:ext cx="10269301" cy="4032448"/>
          </a:xfrm>
        </p:spPr>
      </p:pic>
    </p:spTree>
    <p:extLst>
      <p:ext uri="{BB962C8B-B14F-4D97-AF65-F5344CB8AC3E}">
        <p14:creationId xmlns:p14="http://schemas.microsoft.com/office/powerpoint/2010/main" val="1264564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D2D609E-7C48-4092-A189-19E90375B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0" y="0"/>
            <a:ext cx="12171872"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0">
            <a:extLst>
              <a:ext uri="{FF2B5EF4-FFF2-40B4-BE49-F238E27FC236}">
                <a16:creationId xmlns:a16="http://schemas.microsoft.com/office/drawing/2014/main" id="{BF603B21-4CE2-4B16-8EEF-933E181EF545}"/>
              </a:ext>
            </a:extLst>
          </p:cNvPr>
          <p:cNvSpPr/>
          <p:nvPr/>
        </p:nvSpPr>
        <p:spPr>
          <a:xfrm>
            <a:off x="20128" y="2913856"/>
            <a:ext cx="12171872" cy="1030288"/>
          </a:xfrm>
          <a:prstGeom prst="rect">
            <a:avLst/>
          </a:prstGeom>
          <a:gradFill flip="none" rotWithShape="1">
            <a:gsLst>
              <a:gs pos="0">
                <a:schemeClr val="bg1">
                  <a:alpha val="0"/>
                </a:schemeClr>
              </a:gs>
              <a:gs pos="64000">
                <a:schemeClr val="bg1">
                  <a:alpha val="81000"/>
                </a:schemeClr>
              </a:gs>
              <a:gs pos="34000">
                <a:schemeClr val="bg1">
                  <a:alpha val="77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
            <a:extLst>
              <a:ext uri="{FF2B5EF4-FFF2-40B4-BE49-F238E27FC236}">
                <a16:creationId xmlns:a16="http://schemas.microsoft.com/office/drawing/2014/main" id="{0B52A981-1D4D-4289-8E79-C790D346E20B}"/>
              </a:ext>
            </a:extLst>
          </p:cNvPr>
          <p:cNvSpPr txBox="1">
            <a:spLocks noChangeArrowheads="1"/>
          </p:cNvSpPr>
          <p:nvPr/>
        </p:nvSpPr>
        <p:spPr bwMode="auto">
          <a:xfrm>
            <a:off x="10066" y="2913856"/>
            <a:ext cx="12171872" cy="1015663"/>
          </a:xfrm>
          <a:prstGeom prst="rect">
            <a:avLst/>
          </a:prstGeom>
          <a:noFill/>
          <a:ln w="9525">
            <a:noFill/>
            <a:miter lim="800000"/>
            <a:headEnd/>
            <a:tailEnd/>
          </a:ln>
        </p:spPr>
        <p:txBody>
          <a:bodyPr wrap="square">
            <a:spAutoFit/>
          </a:bodyPr>
          <a:lstStyle/>
          <a:p>
            <a:pPr algn="ctr"/>
            <a:r>
              <a:rPr lang="en-US" altLang="zh-TW" sz="6000" b="1" dirty="0">
                <a:solidFill>
                  <a:schemeClr val="tx1">
                    <a:lumMod val="75000"/>
                    <a:lumOff val="25000"/>
                  </a:schemeClr>
                </a:solidFill>
                <a:latin typeface="Arial" pitchFamily="34" charset="0"/>
                <a:ea typeface="맑은 고딕" pitchFamily="50" charset="-127"/>
                <a:cs typeface="Arial" pitchFamily="34" charset="0"/>
              </a:rPr>
              <a:t>Culture</a:t>
            </a:r>
            <a:endParaRPr lang="ko-KR" altLang="en-US" sz="6000" b="1" dirty="0">
              <a:solidFill>
                <a:schemeClr val="tx1">
                  <a:lumMod val="75000"/>
                  <a:lumOff val="25000"/>
                </a:schemeClr>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1967287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893496"/>
          </a:xfrm>
          <a:prstGeom prst="rect">
            <a:avLst/>
          </a:prstGeom>
        </p:spPr>
      </p:pic>
      <p:sp>
        <p:nvSpPr>
          <p:cNvPr id="2" name="標題 1"/>
          <p:cNvSpPr>
            <a:spLocks noGrp="1"/>
          </p:cNvSpPr>
          <p:nvPr>
            <p:ph type="title"/>
          </p:nvPr>
        </p:nvSpPr>
        <p:spPr>
          <a:xfrm>
            <a:off x="609600" y="2857500"/>
            <a:ext cx="10972800" cy="1143000"/>
          </a:xfrm>
          <a:solidFill>
            <a:schemeClr val="bg1"/>
          </a:solidFill>
          <a:effectLst>
            <a:softEdge rad="317500"/>
          </a:effectLst>
        </p:spPr>
        <p:txBody>
          <a:bodyPr/>
          <a:lstStyle/>
          <a:p>
            <a:pPr algn="ctr"/>
            <a:r>
              <a:rPr lang="en-US" altLang="zh-TW" dirty="0"/>
              <a:t>communication styles</a:t>
            </a:r>
            <a:endParaRPr lang="zh-TW" altLang="en-US" dirty="0"/>
          </a:p>
        </p:txBody>
      </p:sp>
    </p:spTree>
    <p:extLst>
      <p:ext uri="{BB962C8B-B14F-4D97-AF65-F5344CB8AC3E}">
        <p14:creationId xmlns:p14="http://schemas.microsoft.com/office/powerpoint/2010/main" val="67785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CF1D886-3EC3-402F-838E-32B59F50F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0">
            <a:extLst>
              <a:ext uri="{FF2B5EF4-FFF2-40B4-BE49-F238E27FC236}">
                <a16:creationId xmlns:a16="http://schemas.microsoft.com/office/drawing/2014/main" id="{BF603B21-4CE2-4B16-8EEF-933E181EF545}"/>
              </a:ext>
            </a:extLst>
          </p:cNvPr>
          <p:cNvSpPr/>
          <p:nvPr/>
        </p:nvSpPr>
        <p:spPr>
          <a:xfrm>
            <a:off x="20128" y="2913856"/>
            <a:ext cx="12171872" cy="1030288"/>
          </a:xfrm>
          <a:prstGeom prst="rect">
            <a:avLst/>
          </a:prstGeom>
          <a:gradFill flip="none" rotWithShape="1">
            <a:gsLst>
              <a:gs pos="0">
                <a:schemeClr val="bg1">
                  <a:alpha val="0"/>
                </a:schemeClr>
              </a:gs>
              <a:gs pos="64000">
                <a:schemeClr val="bg1">
                  <a:alpha val="81000"/>
                </a:schemeClr>
              </a:gs>
              <a:gs pos="34000">
                <a:schemeClr val="bg1">
                  <a:alpha val="77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
            <a:extLst>
              <a:ext uri="{FF2B5EF4-FFF2-40B4-BE49-F238E27FC236}">
                <a16:creationId xmlns:a16="http://schemas.microsoft.com/office/drawing/2014/main" id="{0B52A981-1D4D-4289-8E79-C790D346E20B}"/>
              </a:ext>
            </a:extLst>
          </p:cNvPr>
          <p:cNvSpPr txBox="1">
            <a:spLocks noChangeArrowheads="1"/>
          </p:cNvSpPr>
          <p:nvPr/>
        </p:nvSpPr>
        <p:spPr bwMode="auto">
          <a:xfrm>
            <a:off x="10064" y="2921168"/>
            <a:ext cx="12171872" cy="1015663"/>
          </a:xfrm>
          <a:prstGeom prst="rect">
            <a:avLst/>
          </a:prstGeom>
          <a:noFill/>
          <a:ln w="9525">
            <a:noFill/>
            <a:miter lim="800000"/>
            <a:headEnd/>
            <a:tailEnd/>
          </a:ln>
        </p:spPr>
        <p:txBody>
          <a:bodyPr wrap="square">
            <a:spAutoFit/>
          </a:bodyPr>
          <a:lstStyle/>
          <a:p>
            <a:pPr algn="ctr"/>
            <a:r>
              <a:rPr lang="en-US" altLang="zh-TW" sz="6000" b="1" dirty="0">
                <a:solidFill>
                  <a:schemeClr val="tx1">
                    <a:lumMod val="75000"/>
                    <a:lumOff val="25000"/>
                  </a:schemeClr>
                </a:solidFill>
                <a:latin typeface="Arial" pitchFamily="34" charset="0"/>
                <a:ea typeface="맑은 고딕" pitchFamily="50" charset="-127"/>
                <a:cs typeface="Arial" pitchFamily="34" charset="0"/>
              </a:rPr>
              <a:t>clothing</a:t>
            </a:r>
            <a:endParaRPr lang="en-US" altLang="ko-KR" sz="6000" b="1" dirty="0">
              <a:solidFill>
                <a:schemeClr val="tx1">
                  <a:lumMod val="75000"/>
                  <a:lumOff val="25000"/>
                </a:schemeClr>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2986911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8609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3968397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相關圖片">
            <a:extLst>
              <a:ext uri="{FF2B5EF4-FFF2-40B4-BE49-F238E27FC236}">
                <a16:creationId xmlns:a16="http://schemas.microsoft.com/office/drawing/2014/main" id="{4D3D9F55-3940-41FF-9E71-8A27F32EA7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0">
            <a:extLst>
              <a:ext uri="{FF2B5EF4-FFF2-40B4-BE49-F238E27FC236}">
                <a16:creationId xmlns:a16="http://schemas.microsoft.com/office/drawing/2014/main" id="{BF603B21-4CE2-4B16-8EEF-933E181EF545}"/>
              </a:ext>
            </a:extLst>
          </p:cNvPr>
          <p:cNvSpPr/>
          <p:nvPr/>
        </p:nvSpPr>
        <p:spPr>
          <a:xfrm>
            <a:off x="20128" y="2913856"/>
            <a:ext cx="12171872" cy="1030288"/>
          </a:xfrm>
          <a:prstGeom prst="rect">
            <a:avLst/>
          </a:prstGeom>
          <a:gradFill flip="none" rotWithShape="1">
            <a:gsLst>
              <a:gs pos="0">
                <a:schemeClr val="bg1">
                  <a:alpha val="0"/>
                </a:schemeClr>
              </a:gs>
              <a:gs pos="64000">
                <a:schemeClr val="bg1">
                  <a:alpha val="81000"/>
                </a:schemeClr>
              </a:gs>
              <a:gs pos="34000">
                <a:schemeClr val="bg1">
                  <a:alpha val="77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
            <a:extLst>
              <a:ext uri="{FF2B5EF4-FFF2-40B4-BE49-F238E27FC236}">
                <a16:creationId xmlns:a16="http://schemas.microsoft.com/office/drawing/2014/main" id="{0B52A981-1D4D-4289-8E79-C790D346E20B}"/>
              </a:ext>
            </a:extLst>
          </p:cNvPr>
          <p:cNvSpPr txBox="1">
            <a:spLocks noChangeArrowheads="1"/>
          </p:cNvSpPr>
          <p:nvPr/>
        </p:nvSpPr>
        <p:spPr bwMode="auto">
          <a:xfrm>
            <a:off x="30193" y="2928481"/>
            <a:ext cx="12171872" cy="1015663"/>
          </a:xfrm>
          <a:prstGeom prst="rect">
            <a:avLst/>
          </a:prstGeom>
          <a:noFill/>
          <a:ln w="9525">
            <a:noFill/>
            <a:miter lim="800000"/>
            <a:headEnd/>
            <a:tailEnd/>
          </a:ln>
        </p:spPr>
        <p:txBody>
          <a:bodyPr wrap="square">
            <a:spAutoFit/>
          </a:bodyPr>
          <a:lstStyle/>
          <a:p>
            <a:pPr algn="ctr"/>
            <a:r>
              <a:rPr lang="en-US" altLang="ko-KR" sz="6000" b="1" dirty="0">
                <a:solidFill>
                  <a:schemeClr val="tx1">
                    <a:lumMod val="75000"/>
                    <a:lumOff val="25000"/>
                  </a:schemeClr>
                </a:solidFill>
                <a:latin typeface="Arial" pitchFamily="34" charset="0"/>
                <a:ea typeface="맑은 고딕" pitchFamily="50" charset="-127"/>
                <a:cs typeface="Arial" pitchFamily="34" charset="0"/>
              </a:rPr>
              <a:t>Afternoon Tea</a:t>
            </a:r>
          </a:p>
        </p:txBody>
      </p:sp>
    </p:spTree>
    <p:extLst>
      <p:ext uri="{BB962C8B-B14F-4D97-AF65-F5344CB8AC3E}">
        <p14:creationId xmlns:p14="http://schemas.microsoft.com/office/powerpoint/2010/main" val="1110007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A3363A-F67F-4F5A-8D8F-AE487EB2F588}"/>
              </a:ext>
            </a:extLst>
          </p:cNvPr>
          <p:cNvSpPr/>
          <p:nvPr/>
        </p:nvSpPr>
        <p:spPr>
          <a:xfrm>
            <a:off x="0" y="0"/>
            <a:ext cx="12192000" cy="6858000"/>
          </a:xfrm>
          <a:prstGeom prst="rect">
            <a:avLst/>
          </a:prstGeom>
          <a:blipFill dpi="0" rotWithShape="1">
            <a:blip r:embed="rId2" cstate="print">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6D0E6B3-42A5-4BC7-9914-8DD03F55AE39}"/>
              </a:ext>
            </a:extLst>
          </p:cNvPr>
          <p:cNvSpPr>
            <a:spLocks noGrp="1"/>
          </p:cNvSpPr>
          <p:nvPr>
            <p:ph type="title"/>
          </p:nvPr>
        </p:nvSpPr>
        <p:spPr/>
        <p:txBody>
          <a:bodyPr>
            <a:noAutofit/>
          </a:bodyPr>
          <a:lstStyle/>
          <a:p>
            <a:pPr algn="ctr"/>
            <a:r>
              <a:rPr lang="en-US" altLang="zh-TW" sz="10000" dirty="0">
                <a:latin typeface="Arial" panose="020B0604020202020204" pitchFamily="34" charset="0"/>
                <a:cs typeface="Arial" panose="020B0604020202020204" pitchFamily="34" charset="0"/>
              </a:rPr>
              <a:t>Tea Party</a:t>
            </a:r>
            <a:endParaRPr lang="zh-TW" altLang="en-US" sz="10000" dirty="0">
              <a:latin typeface="Arial" panose="020B0604020202020204" pitchFamily="34" charset="0"/>
              <a:cs typeface="Arial" panose="020B0604020202020204" pitchFamily="34" charset="0"/>
            </a:endParaRPr>
          </a:p>
        </p:txBody>
      </p:sp>
      <p:pic>
        <p:nvPicPr>
          <p:cNvPr id="7" name="內容版面配置區 6">
            <a:extLst>
              <a:ext uri="{FF2B5EF4-FFF2-40B4-BE49-F238E27FC236}">
                <a16:creationId xmlns:a16="http://schemas.microsoft.com/office/drawing/2014/main" id="{0FC02BCD-0CA1-4F05-8C65-FF1EE1017C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88890"/>
            <a:ext cx="6916256" cy="5187192"/>
          </a:xfrm>
        </p:spPr>
      </p:pic>
      <p:pic>
        <p:nvPicPr>
          <p:cNvPr id="3" name="圖片 2">
            <a:extLst>
              <a:ext uri="{FF2B5EF4-FFF2-40B4-BE49-F238E27FC236}">
                <a16:creationId xmlns:a16="http://schemas.microsoft.com/office/drawing/2014/main" id="{EBED2F0D-F885-4A5E-AF33-7364868983A8}"/>
              </a:ext>
            </a:extLst>
          </p:cNvPr>
          <p:cNvPicPr>
            <a:picLocks noChangeAspect="1"/>
          </p:cNvPicPr>
          <p:nvPr/>
        </p:nvPicPr>
        <p:blipFill>
          <a:blip r:embed="rId4"/>
          <a:stretch>
            <a:fillRect/>
          </a:stretch>
        </p:blipFill>
        <p:spPr>
          <a:xfrm>
            <a:off x="8074906" y="2815942"/>
            <a:ext cx="3726503" cy="2834886"/>
          </a:xfrm>
          <a:prstGeom prst="rect">
            <a:avLst/>
          </a:prstGeom>
        </p:spPr>
      </p:pic>
      <p:sp>
        <p:nvSpPr>
          <p:cNvPr id="5" name="箭號: 向右 4">
            <a:extLst>
              <a:ext uri="{FF2B5EF4-FFF2-40B4-BE49-F238E27FC236}">
                <a16:creationId xmlns:a16="http://schemas.microsoft.com/office/drawing/2014/main" id="{4BE18C8B-6BEB-49DD-9CCA-D67BAFEF2AE9}"/>
              </a:ext>
            </a:extLst>
          </p:cNvPr>
          <p:cNvSpPr/>
          <p:nvPr/>
        </p:nvSpPr>
        <p:spPr>
          <a:xfrm>
            <a:off x="6937731" y="3429000"/>
            <a:ext cx="1137175" cy="1124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2725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A3363A-F67F-4F5A-8D8F-AE487EB2F588}"/>
              </a:ext>
            </a:extLst>
          </p:cNvPr>
          <p:cNvSpPr/>
          <p:nvPr/>
        </p:nvSpPr>
        <p:spPr>
          <a:xfrm>
            <a:off x="0" y="0"/>
            <a:ext cx="12192000" cy="6858000"/>
          </a:xfrm>
          <a:prstGeom prst="rect">
            <a:avLst/>
          </a:prstGeom>
          <a:blipFill dpi="0" rotWithShape="1">
            <a:blip r:embed="rId2" cstate="print">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6D0E6B3-42A5-4BC7-9914-8DD03F55AE39}"/>
              </a:ext>
            </a:extLst>
          </p:cNvPr>
          <p:cNvSpPr>
            <a:spLocks noGrp="1"/>
          </p:cNvSpPr>
          <p:nvPr>
            <p:ph type="title"/>
          </p:nvPr>
        </p:nvSpPr>
        <p:spPr/>
        <p:txBody>
          <a:bodyPr>
            <a:noAutofit/>
          </a:bodyPr>
          <a:lstStyle/>
          <a:p>
            <a:pPr algn="ctr"/>
            <a:r>
              <a:rPr lang="en-US" altLang="zh-TW" sz="10000" dirty="0">
                <a:latin typeface="Arial" panose="020B0604020202020204" pitchFamily="34" charset="0"/>
                <a:cs typeface="Arial" panose="020B0604020202020204" pitchFamily="34" charset="0"/>
              </a:rPr>
              <a:t>Common Sense</a:t>
            </a:r>
            <a:endParaRPr lang="zh-TW" altLang="en-US" sz="10000" dirty="0">
              <a:latin typeface="Arial" panose="020B0604020202020204" pitchFamily="34" charset="0"/>
              <a:cs typeface="Arial" panose="020B0604020202020204" pitchFamily="34" charset="0"/>
            </a:endParaRPr>
          </a:p>
        </p:txBody>
      </p:sp>
      <p:sp>
        <p:nvSpPr>
          <p:cNvPr id="5" name="內容版面配置區 4">
            <a:extLst>
              <a:ext uri="{FF2B5EF4-FFF2-40B4-BE49-F238E27FC236}">
                <a16:creationId xmlns:a16="http://schemas.microsoft.com/office/drawing/2014/main" id="{C3AD5DD5-F9EB-4E35-9430-70F3FF628972}"/>
              </a:ext>
            </a:extLst>
          </p:cNvPr>
          <p:cNvSpPr>
            <a:spLocks noGrp="1"/>
          </p:cNvSpPr>
          <p:nvPr>
            <p:ph idx="1"/>
          </p:nvPr>
        </p:nvSpPr>
        <p:spPr/>
        <p:txBody>
          <a:bodyPr>
            <a:normAutofit/>
          </a:bodyPr>
          <a:lstStyle/>
          <a:p>
            <a:r>
              <a:rPr lang="en-US" altLang="zh-TW" sz="5000" dirty="0">
                <a:latin typeface="Arial" panose="020B0604020202020204" pitchFamily="34" charset="0"/>
                <a:cs typeface="Arial" panose="020B0604020202020204" pitchFamily="34" charset="0"/>
              </a:rPr>
              <a:t>Time:15:30~16:30</a:t>
            </a:r>
          </a:p>
        </p:txBody>
      </p:sp>
      <p:pic>
        <p:nvPicPr>
          <p:cNvPr id="9" name="Picture 2">
            <a:extLst>
              <a:ext uri="{FF2B5EF4-FFF2-40B4-BE49-F238E27FC236}">
                <a16:creationId xmlns:a16="http://schemas.microsoft.com/office/drawing/2014/main" id="{DB28D914-E6DC-4C00-A303-78E95DECA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3" y="2107134"/>
            <a:ext cx="6010676" cy="40102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1794F6A-5D2C-401D-8F07-F4316DBEA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923" y="1580625"/>
            <a:ext cx="5063455" cy="5063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7D53EE3-0861-4CBA-A7AE-5F431B799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233" y="2107134"/>
            <a:ext cx="7134134" cy="4010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20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A3363A-F67F-4F5A-8D8F-AE487EB2F588}"/>
              </a:ext>
            </a:extLst>
          </p:cNvPr>
          <p:cNvSpPr/>
          <p:nvPr/>
        </p:nvSpPr>
        <p:spPr>
          <a:xfrm>
            <a:off x="0" y="0"/>
            <a:ext cx="12192000" cy="6858000"/>
          </a:xfrm>
          <a:prstGeom prst="rect">
            <a:avLst/>
          </a:prstGeom>
          <a:blipFill dpi="0" rotWithShape="1">
            <a:blip r:embed="rId2" cstate="print">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 name="圖片 9">
            <a:extLst>
              <a:ext uri="{FF2B5EF4-FFF2-40B4-BE49-F238E27FC236}">
                <a16:creationId xmlns:a16="http://schemas.microsoft.com/office/drawing/2014/main" id="{66F3AD2F-C737-4F63-92FB-9DD87CBF6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16" y="2043578"/>
            <a:ext cx="11603566" cy="4351337"/>
          </a:xfrm>
          <a:prstGeom prst="rect">
            <a:avLst/>
          </a:prstGeom>
        </p:spPr>
      </p:pic>
      <p:sp>
        <p:nvSpPr>
          <p:cNvPr id="2" name="標題 1">
            <a:extLst>
              <a:ext uri="{FF2B5EF4-FFF2-40B4-BE49-F238E27FC236}">
                <a16:creationId xmlns:a16="http://schemas.microsoft.com/office/drawing/2014/main" id="{86D0E6B3-42A5-4BC7-9914-8DD03F55AE39}"/>
              </a:ext>
            </a:extLst>
          </p:cNvPr>
          <p:cNvSpPr>
            <a:spLocks noGrp="1"/>
          </p:cNvSpPr>
          <p:nvPr>
            <p:ph type="title"/>
          </p:nvPr>
        </p:nvSpPr>
        <p:spPr/>
        <p:txBody>
          <a:bodyPr>
            <a:noAutofit/>
          </a:bodyPr>
          <a:lstStyle/>
          <a:p>
            <a:pPr algn="ctr"/>
            <a:r>
              <a:rPr lang="en-US" altLang="ko-KR" sz="10000" b="1" dirty="0">
                <a:latin typeface="Arial" pitchFamily="34" charset="0"/>
                <a:ea typeface="맑은 고딕" pitchFamily="50" charset="-127"/>
                <a:cs typeface="Arial" pitchFamily="34" charset="0"/>
              </a:rPr>
              <a:t>Afternoon Tea</a:t>
            </a:r>
            <a:endParaRPr lang="zh-TW" altLang="en-US" sz="10000" dirty="0"/>
          </a:p>
        </p:txBody>
      </p:sp>
      <p:pic>
        <p:nvPicPr>
          <p:cNvPr id="6" name="內容版面配置區 5">
            <a:extLst>
              <a:ext uri="{FF2B5EF4-FFF2-40B4-BE49-F238E27FC236}">
                <a16:creationId xmlns:a16="http://schemas.microsoft.com/office/drawing/2014/main" id="{2946796B-783D-4C9D-8F6B-57E35FE55B52}"/>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65616" y="2055813"/>
            <a:ext cx="6499058" cy="4351338"/>
          </a:xfrm>
        </p:spPr>
      </p:pic>
      <p:pic>
        <p:nvPicPr>
          <p:cNvPr id="8" name="圖片 7">
            <a:extLst>
              <a:ext uri="{FF2B5EF4-FFF2-40B4-BE49-F238E27FC236}">
                <a16:creationId xmlns:a16="http://schemas.microsoft.com/office/drawing/2014/main" id="{C8DE6F40-55D3-4D89-8B93-F4086618E9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884" y="2055813"/>
            <a:ext cx="6527006" cy="4351338"/>
          </a:xfrm>
          <a:prstGeom prst="rect">
            <a:avLst/>
          </a:prstGeom>
        </p:spPr>
      </p:pic>
      <p:pic>
        <p:nvPicPr>
          <p:cNvPr id="16" name="圖片 15">
            <a:extLst>
              <a:ext uri="{FF2B5EF4-FFF2-40B4-BE49-F238E27FC236}">
                <a16:creationId xmlns:a16="http://schemas.microsoft.com/office/drawing/2014/main" id="{F66345DD-8B85-41E8-8B1E-98CC9DD4AE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5728" y="2037460"/>
            <a:ext cx="7719278" cy="4338981"/>
          </a:xfrm>
          <a:prstGeom prst="rect">
            <a:avLst/>
          </a:prstGeom>
        </p:spPr>
      </p:pic>
      <p:pic>
        <p:nvPicPr>
          <p:cNvPr id="13" name="圖片 12">
            <a:extLst>
              <a:ext uri="{FF2B5EF4-FFF2-40B4-BE49-F238E27FC236}">
                <a16:creationId xmlns:a16="http://schemas.microsoft.com/office/drawing/2014/main" id="{5B9AB5B5-E31A-4027-83A0-88260DA36F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9541" y="2019105"/>
            <a:ext cx="6550077" cy="4357336"/>
          </a:xfrm>
          <a:prstGeom prst="rect">
            <a:avLst/>
          </a:prstGeom>
        </p:spPr>
      </p:pic>
      <p:pic>
        <p:nvPicPr>
          <p:cNvPr id="15" name="圖片 14">
            <a:extLst>
              <a:ext uri="{FF2B5EF4-FFF2-40B4-BE49-F238E27FC236}">
                <a16:creationId xmlns:a16="http://schemas.microsoft.com/office/drawing/2014/main" id="{A37233D1-E1C2-492A-ACD7-A0819A9D84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97757" y="2012865"/>
            <a:ext cx="6381923" cy="4363576"/>
          </a:xfrm>
          <a:prstGeom prst="rect">
            <a:avLst/>
          </a:prstGeom>
        </p:spPr>
      </p:pic>
      <p:graphicFrame>
        <p:nvGraphicFramePr>
          <p:cNvPr id="19" name="資料庫圖表 18">
            <a:extLst>
              <a:ext uri="{FF2B5EF4-FFF2-40B4-BE49-F238E27FC236}">
                <a16:creationId xmlns:a16="http://schemas.microsoft.com/office/drawing/2014/main" id="{DBE89995-7D19-4D00-94AA-5C6258D8324D}"/>
              </a:ext>
            </a:extLst>
          </p:cNvPr>
          <p:cNvGraphicFramePr/>
          <p:nvPr>
            <p:extLst>
              <p:ext uri="{D42A27DB-BD31-4B8C-83A1-F6EECF244321}">
                <p14:modId xmlns:p14="http://schemas.microsoft.com/office/powerpoint/2010/main" val="4020829036"/>
              </p:ext>
            </p:extLst>
          </p:nvPr>
        </p:nvGraphicFramePr>
        <p:xfrm>
          <a:off x="774296" y="2018987"/>
          <a:ext cx="10643407" cy="42816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26" name="Picture 2" descr="「Sandwich」的圖片搜尋結果">
            <a:extLst>
              <a:ext uri="{FF2B5EF4-FFF2-40B4-BE49-F238E27FC236}">
                <a16:creationId xmlns:a16="http://schemas.microsoft.com/office/drawing/2014/main" id="{B6160FEE-DC37-4CBD-875E-48B06467C8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4314" y="4615542"/>
            <a:ext cx="23812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one」的圖片搜尋結果">
            <a:extLst>
              <a:ext uri="{FF2B5EF4-FFF2-40B4-BE49-F238E27FC236}">
                <a16:creationId xmlns:a16="http://schemas.microsoft.com/office/drawing/2014/main" id="{C3FE81AF-9F86-41D6-B9DB-01708E210BF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3780" y="4615542"/>
            <a:ext cx="2162175"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uit  Tart」的圖片搜尋結果">
            <a:extLst>
              <a:ext uri="{FF2B5EF4-FFF2-40B4-BE49-F238E27FC236}">
                <a16:creationId xmlns:a16="http://schemas.microsoft.com/office/drawing/2014/main" id="{09BD4B1A-7BA9-4E30-8C3B-49F5982909B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09504" y="4615542"/>
            <a:ext cx="2145762" cy="214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12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1000"/>
                                        <p:tgtEl>
                                          <p:spTgt spid="6"/>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1000"/>
                                        <p:tgtEl>
                                          <p:spTgt spid="8"/>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1000"/>
                                        <p:tgtEl>
                                          <p:spTgt spid="16"/>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1000"/>
                                        <p:tgtEl>
                                          <p:spTgt spid="13"/>
                                        </p:tgtEl>
                                      </p:cBhvr>
                                    </p:animEffect>
                                  </p:childTnLst>
                                </p:cTn>
                              </p:par>
                            </p:childTnLst>
                          </p:cTn>
                        </p:par>
                        <p:par>
                          <p:cTn id="24" fill="hold">
                            <p:stCondLst>
                              <p:cond delay="50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1000"/>
                                        <p:tgtEl>
                                          <p:spTgt spid="15"/>
                                        </p:tgtEl>
                                      </p:cBhvr>
                                    </p:animEffect>
                                  </p:childTnLst>
                                </p:cTn>
                              </p:par>
                            </p:childTnLst>
                          </p:cTn>
                        </p:par>
                        <p:par>
                          <p:cTn id="28" fill="hold">
                            <p:stCondLst>
                              <p:cond delay="6000"/>
                            </p:stCondLst>
                            <p:childTnLst>
                              <p:par>
                                <p:cTn id="29" presetID="22" presetClass="entr" presetSubtype="4"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10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710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7100"/>
                                  </p:stCondLst>
                                  <p:childTnLst>
                                    <p:set>
                                      <p:cBhvr>
                                        <p:cTn id="40" dur="1" fill="hold">
                                          <p:stCondLst>
                                            <p:cond delay="0"/>
                                          </p:stCondLst>
                                        </p:cTn>
                                        <p:tgtEl>
                                          <p:spTgt spid="1028"/>
                                        </p:tgtEl>
                                        <p:attrNameLst>
                                          <p:attrName>style.visibility</p:attrName>
                                        </p:attrNameLst>
                                      </p:cBhvr>
                                      <p:to>
                                        <p:strVal val="visible"/>
                                      </p:to>
                                    </p:set>
                                    <p:animEffect transition="in" filter="fade">
                                      <p:cBhvr>
                                        <p:cTn id="41" dur="500"/>
                                        <p:tgtEl>
                                          <p:spTgt spid="10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7100"/>
                                  </p:stCondLst>
                                  <p:childTnLst>
                                    <p:set>
                                      <p:cBhvr>
                                        <p:cTn id="45" dur="1" fill="hold">
                                          <p:stCondLst>
                                            <p:cond delay="0"/>
                                          </p:stCondLst>
                                        </p:cTn>
                                        <p:tgtEl>
                                          <p:spTgt spid="1030"/>
                                        </p:tgtEl>
                                        <p:attrNameLst>
                                          <p:attrName>style.visibility</p:attrName>
                                        </p:attrNameLst>
                                      </p:cBhvr>
                                      <p:to>
                                        <p:strVal val="visible"/>
                                      </p:to>
                                    </p:set>
                                    <p:animEffect transition="in" filter="fade">
                                      <p:cBhvr>
                                        <p:cTn id="4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A3363A-F67F-4F5A-8D8F-AE487EB2F588}"/>
              </a:ext>
            </a:extLst>
          </p:cNvPr>
          <p:cNvSpPr/>
          <p:nvPr/>
        </p:nvSpPr>
        <p:spPr>
          <a:xfrm>
            <a:off x="0" y="0"/>
            <a:ext cx="12192000" cy="6858000"/>
          </a:xfrm>
          <a:prstGeom prst="rect">
            <a:avLst/>
          </a:prstGeom>
          <a:blipFill dpi="0" rotWithShape="1">
            <a:blip r:embed="rId2" cstate="print">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6D0E6B3-42A5-4BC7-9914-8DD03F55AE39}"/>
              </a:ext>
            </a:extLst>
          </p:cNvPr>
          <p:cNvSpPr>
            <a:spLocks noGrp="1"/>
          </p:cNvSpPr>
          <p:nvPr>
            <p:ph type="title"/>
          </p:nvPr>
        </p:nvSpPr>
        <p:spPr/>
        <p:txBody>
          <a:bodyPr>
            <a:noAutofit/>
          </a:bodyPr>
          <a:lstStyle/>
          <a:p>
            <a:pPr algn="ctr"/>
            <a:r>
              <a:rPr lang="en-US" altLang="zh-TW" sz="10000" dirty="0">
                <a:latin typeface="Arial" panose="020B0604020202020204" pitchFamily="34" charset="0"/>
                <a:cs typeface="Arial" panose="020B0604020202020204" pitchFamily="34" charset="0"/>
              </a:rPr>
              <a:t>Common Sense</a:t>
            </a:r>
            <a:endParaRPr lang="zh-TW" altLang="en-US" sz="10000" dirty="0">
              <a:latin typeface="Arial" panose="020B0604020202020204" pitchFamily="34" charset="0"/>
              <a:cs typeface="Arial" panose="020B0604020202020204" pitchFamily="34" charset="0"/>
            </a:endParaRPr>
          </a:p>
        </p:txBody>
      </p:sp>
      <p:sp>
        <p:nvSpPr>
          <p:cNvPr id="5" name="內容版面配置區 4">
            <a:extLst>
              <a:ext uri="{FF2B5EF4-FFF2-40B4-BE49-F238E27FC236}">
                <a16:creationId xmlns:a16="http://schemas.microsoft.com/office/drawing/2014/main" id="{C3AD5DD5-F9EB-4E35-9430-70F3FF628972}"/>
              </a:ext>
            </a:extLst>
          </p:cNvPr>
          <p:cNvSpPr>
            <a:spLocks noGrp="1"/>
          </p:cNvSpPr>
          <p:nvPr>
            <p:ph idx="1"/>
          </p:nvPr>
        </p:nvSpPr>
        <p:spPr/>
        <p:txBody>
          <a:bodyPr>
            <a:normAutofit/>
          </a:bodyPr>
          <a:lstStyle/>
          <a:p>
            <a:r>
              <a:rPr lang="en-US" altLang="zh-TW" sz="5000" dirty="0">
                <a:latin typeface="Arial" panose="020B0604020202020204" pitchFamily="34" charset="0"/>
                <a:cs typeface="Arial" panose="020B0604020202020204" pitchFamily="34" charset="0"/>
              </a:rPr>
              <a:t>How to eat:</a:t>
            </a:r>
          </a:p>
          <a:p>
            <a:pPr lvl="1"/>
            <a:r>
              <a:rPr lang="en-US" altLang="zh-TW" sz="5000" dirty="0">
                <a:latin typeface="Arial" panose="020B0604020202020204" pitchFamily="34" charset="0"/>
                <a:cs typeface="Arial" panose="020B0604020202020204" pitchFamily="34" charset="0"/>
              </a:rPr>
              <a:t>Top to </a:t>
            </a:r>
            <a:r>
              <a:rPr lang="en-US" altLang="zh-TW" sz="5000" dirty="0" err="1">
                <a:latin typeface="Arial" panose="020B0604020202020204" pitchFamily="34" charset="0"/>
                <a:cs typeface="Arial" panose="020B0604020202020204" pitchFamily="34" charset="0"/>
              </a:rPr>
              <a:t>botton</a:t>
            </a:r>
            <a:endParaRPr lang="en-US" altLang="zh-TW" sz="5000" dirty="0">
              <a:latin typeface="Arial" panose="020B0604020202020204" pitchFamily="34" charset="0"/>
              <a:cs typeface="Arial" panose="020B0604020202020204" pitchFamily="34" charset="0"/>
            </a:endParaRPr>
          </a:p>
          <a:p>
            <a:pPr lvl="1"/>
            <a:r>
              <a:rPr lang="en-US" altLang="zh-TW" sz="5000" dirty="0">
                <a:latin typeface="Arial" panose="020B0604020202020204" pitchFamily="34" charset="0"/>
                <a:cs typeface="Arial" panose="020B0604020202020204" pitchFamily="34" charset="0"/>
              </a:rPr>
              <a:t>Salty to sweet</a:t>
            </a:r>
          </a:p>
          <a:p>
            <a:pPr lvl="1"/>
            <a:r>
              <a:rPr lang="en-US" altLang="zh-TW" sz="5000" dirty="0">
                <a:latin typeface="Arial" panose="020B0604020202020204" pitchFamily="34" charset="0"/>
                <a:cs typeface="Arial" panose="020B0604020202020204" pitchFamily="34" charset="0"/>
              </a:rPr>
              <a:t>mild to Strong</a:t>
            </a:r>
          </a:p>
        </p:txBody>
      </p:sp>
    </p:spTree>
    <p:extLst>
      <p:ext uri="{BB962C8B-B14F-4D97-AF65-F5344CB8AC3E}">
        <p14:creationId xmlns:p14="http://schemas.microsoft.com/office/powerpoint/2010/main" val="3380214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A3363A-F67F-4F5A-8D8F-AE487EB2F588}"/>
              </a:ext>
            </a:extLst>
          </p:cNvPr>
          <p:cNvSpPr/>
          <p:nvPr/>
        </p:nvSpPr>
        <p:spPr>
          <a:xfrm>
            <a:off x="0" y="0"/>
            <a:ext cx="12192000" cy="6858000"/>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文本框 13">
            <a:extLst>
              <a:ext uri="{FF2B5EF4-FFF2-40B4-BE49-F238E27FC236}">
                <a16:creationId xmlns:a16="http://schemas.microsoft.com/office/drawing/2014/main" id="{D9A983AA-351F-4B3D-A79A-57E47BC8CB37}"/>
              </a:ext>
            </a:extLst>
          </p:cNvPr>
          <p:cNvSpPr txBox="1"/>
          <p:nvPr/>
        </p:nvSpPr>
        <p:spPr>
          <a:xfrm>
            <a:off x="2443390" y="2362225"/>
            <a:ext cx="4830319" cy="2123658"/>
          </a:xfrm>
          <a:prstGeom prst="rect">
            <a:avLst/>
          </a:prstGeom>
          <a:noFill/>
        </p:spPr>
        <p:txBody>
          <a:bodyPr wrap="square" rtlCol="0">
            <a:spAutoFit/>
          </a:bodyPr>
          <a:lstStyle/>
          <a:p>
            <a:pPr algn="dist"/>
            <a:r>
              <a:rPr lang="en-US" altLang="zh-TW" sz="6600" dirty="0">
                <a:ln w="0"/>
                <a:effectLst>
                  <a:outerShdw blurRad="38100" dist="19050" dir="2700000" algn="tl" rotWithShape="0">
                    <a:schemeClr val="dk1">
                      <a:alpha val="40000"/>
                    </a:schemeClr>
                  </a:outerShdw>
                </a:effectLst>
                <a:latin typeface="+mn-ea"/>
              </a:rPr>
              <a:t>Thanks For</a:t>
            </a:r>
            <a:br>
              <a:rPr lang="en-US" altLang="zh-TW" sz="6600" dirty="0">
                <a:ln w="0"/>
                <a:effectLst>
                  <a:outerShdw blurRad="38100" dist="19050" dir="2700000" algn="tl" rotWithShape="0">
                    <a:schemeClr val="dk1">
                      <a:alpha val="40000"/>
                    </a:schemeClr>
                  </a:outerShdw>
                </a:effectLst>
                <a:latin typeface="+mn-ea"/>
              </a:rPr>
            </a:br>
            <a:r>
              <a:rPr lang="en-US" altLang="zh-TW" sz="6600" dirty="0">
                <a:ln w="0"/>
                <a:effectLst>
                  <a:outerShdw blurRad="38100" dist="19050" dir="2700000" algn="tl" rotWithShape="0">
                    <a:schemeClr val="dk1">
                      <a:alpha val="40000"/>
                    </a:schemeClr>
                  </a:outerShdw>
                </a:effectLst>
                <a:latin typeface="+mn-ea"/>
              </a:rPr>
              <a:t>Watching</a:t>
            </a:r>
            <a:endParaRPr lang="zh-CN" altLang="en-US" sz="6600" dirty="0">
              <a:ln w="0"/>
              <a:effectLst>
                <a:outerShdw blurRad="38100" dist="19050" dir="2700000" algn="tl" rotWithShape="0">
                  <a:schemeClr val="dk1">
                    <a:alpha val="40000"/>
                  </a:schemeClr>
                </a:outerShdw>
              </a:effectLst>
              <a:latin typeface="+mn-ea"/>
            </a:endParaRPr>
          </a:p>
        </p:txBody>
      </p:sp>
      <p:grpSp>
        <p:nvGrpSpPr>
          <p:cNvPr id="10" name="群組 9">
            <a:extLst>
              <a:ext uri="{FF2B5EF4-FFF2-40B4-BE49-F238E27FC236}">
                <a16:creationId xmlns:a16="http://schemas.microsoft.com/office/drawing/2014/main" id="{0D1A6653-A669-46C5-B068-EAF37D2764CA}"/>
              </a:ext>
            </a:extLst>
          </p:cNvPr>
          <p:cNvGrpSpPr/>
          <p:nvPr/>
        </p:nvGrpSpPr>
        <p:grpSpPr>
          <a:xfrm>
            <a:off x="7273709" y="1421606"/>
            <a:ext cx="3200407" cy="3064277"/>
            <a:chOff x="7296224" y="1993498"/>
            <a:chExt cx="3200407" cy="3064277"/>
          </a:xfrm>
        </p:grpSpPr>
        <p:pic>
          <p:nvPicPr>
            <p:cNvPr id="11" name="圖片 10">
              <a:extLst>
                <a:ext uri="{FF2B5EF4-FFF2-40B4-BE49-F238E27FC236}">
                  <a16:creationId xmlns:a16="http://schemas.microsoft.com/office/drawing/2014/main" id="{C371525E-31BA-4760-BEB5-FA3EF64436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253"/>
            <a:stretch/>
          </p:blipFill>
          <p:spPr>
            <a:xfrm>
              <a:off x="7296224" y="1993498"/>
              <a:ext cx="3200407" cy="3064277"/>
            </a:xfrm>
            <a:prstGeom prst="rect">
              <a:avLst/>
            </a:prstGeom>
          </p:spPr>
        </p:pic>
        <p:sp>
          <p:nvSpPr>
            <p:cNvPr id="12" name="橢圓 11">
              <a:extLst>
                <a:ext uri="{FF2B5EF4-FFF2-40B4-BE49-F238E27FC236}">
                  <a16:creationId xmlns:a16="http://schemas.microsoft.com/office/drawing/2014/main" id="{BDD96D7D-01D5-41D1-AAD1-384C5DB05D81}"/>
                </a:ext>
              </a:extLst>
            </p:cNvPr>
            <p:cNvSpPr/>
            <p:nvPr/>
          </p:nvSpPr>
          <p:spPr>
            <a:xfrm>
              <a:off x="8853089" y="4038601"/>
              <a:ext cx="45719" cy="45719"/>
            </a:xfrm>
            <a:prstGeom prst="ellipse">
              <a:avLst/>
            </a:prstGeom>
            <a:solidFill>
              <a:srgbClr val="F8E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a:extLst>
              <a:ext uri="{FF2B5EF4-FFF2-40B4-BE49-F238E27FC236}">
                <a16:creationId xmlns:a16="http://schemas.microsoft.com/office/drawing/2014/main" id="{BA2558B2-2A80-42BA-B1EF-4756C543659C}"/>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32867" b="76333" l="24467" r="71867"/>
                    </a14:imgEffect>
                  </a14:imgLayer>
                </a14:imgProps>
              </a:ext>
              <a:ext uri="{28A0092B-C50C-407E-A947-70E740481C1C}">
                <a14:useLocalDpi xmlns:a14="http://schemas.microsoft.com/office/drawing/2010/main" val="0"/>
              </a:ext>
            </a:extLst>
          </a:blip>
          <a:srcRect l="32981" t="39393" r="30077" b="25626"/>
          <a:stretch/>
        </p:blipFill>
        <p:spPr>
          <a:xfrm rot="2349924">
            <a:off x="7288987" y="3393864"/>
            <a:ext cx="944398" cy="894254"/>
          </a:xfrm>
          <a:prstGeom prst="rect">
            <a:avLst/>
          </a:prstGeom>
        </p:spPr>
      </p:pic>
    </p:spTree>
    <p:extLst>
      <p:ext uri="{BB962C8B-B14F-4D97-AF65-F5344CB8AC3E}">
        <p14:creationId xmlns:p14="http://schemas.microsoft.com/office/powerpoint/2010/main" val="267140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96C1F996-6BE2-41D7-B16F-B10A4B3FC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6" y="1058864"/>
            <a:ext cx="5286375" cy="579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18C16A2-6DF9-47B7-A8AF-F0E0B4106ED5}"/>
              </a:ext>
            </a:extLst>
          </p:cNvPr>
          <p:cNvSpPr/>
          <p:nvPr/>
        </p:nvSpPr>
        <p:spPr>
          <a:xfrm>
            <a:off x="2381224" y="285728"/>
            <a:ext cx="8001056" cy="1077218"/>
          </a:xfrm>
          <a:prstGeom prst="rect">
            <a:avLst/>
          </a:prstGeom>
          <a:noFill/>
        </p:spPr>
        <p:txBody>
          <a:bodyPr>
            <a:spAutoFit/>
          </a:bodyPr>
          <a:lstStyle/>
          <a:p>
            <a:pPr algn="ctr">
              <a:defRPr/>
            </a:pPr>
            <a:r>
              <a:rPr lang="en-US" altLang="zh-TW" sz="3200" b="1" cap="all"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Arial" charset="0"/>
                <a:ea typeface="新細明體" charset="-120"/>
              </a:rPr>
              <a:t>What is your impression of traditional British clothing?</a:t>
            </a:r>
            <a:endParaRPr lang="zh-TW" altLang="en-US" sz="3200" b="1" cap="all"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Arial" charset="0"/>
              <a:ea typeface="新細明體"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ilt charle price」的圖片搜尋結果">
            <a:extLst>
              <a:ext uri="{FF2B5EF4-FFF2-40B4-BE49-F238E27FC236}">
                <a16:creationId xmlns:a16="http://schemas.microsoft.com/office/drawing/2014/main" id="{B8E5DC60-BABD-449F-A514-A447D5750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939" y="285750"/>
            <a:ext cx="3614737"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a:extLst>
              <a:ext uri="{FF2B5EF4-FFF2-40B4-BE49-F238E27FC236}">
                <a16:creationId xmlns:a16="http://schemas.microsoft.com/office/drawing/2014/main" id="{1CCC3682-FCD8-4A9D-914F-AE1F21766CAD}"/>
              </a:ext>
            </a:extLst>
          </p:cNvPr>
          <p:cNvSpPr txBox="1"/>
          <p:nvPr/>
        </p:nvSpPr>
        <p:spPr>
          <a:xfrm>
            <a:off x="7154592" y="2800088"/>
            <a:ext cx="3714744" cy="954107"/>
          </a:xfrm>
          <a:prstGeom prst="rect">
            <a:avLst/>
          </a:prstGeom>
          <a:noFill/>
        </p:spPr>
        <p:txBody>
          <a:bodyPr>
            <a:spAutoFit/>
          </a:bodyPr>
          <a:lstStyle/>
          <a:p>
            <a:pPr>
              <a:defRPr/>
            </a:pPr>
            <a:r>
              <a:rPr lang="en-US" altLang="zh-TW"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新細明體" charset="-120"/>
                <a:cs typeface="Arial" pitchFamily="34" charset="0"/>
              </a:rPr>
              <a:t>Men wear skirts in a tartan pattern.</a:t>
            </a:r>
            <a:endParaRPr lang="zh-TW" alt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新細明體" charset="-120"/>
              <a:cs typeface="Arial" pitchFamily="34" charset="0"/>
            </a:endParaRPr>
          </a:p>
        </p:txBody>
      </p:sp>
      <p:sp>
        <p:nvSpPr>
          <p:cNvPr id="8" name="文字方塊 7">
            <a:extLst>
              <a:ext uri="{FF2B5EF4-FFF2-40B4-BE49-F238E27FC236}">
                <a16:creationId xmlns:a16="http://schemas.microsoft.com/office/drawing/2014/main" id="{F308AD48-A990-4D34-918A-C5B47CCC9D40}"/>
              </a:ext>
            </a:extLst>
          </p:cNvPr>
          <p:cNvSpPr txBox="1"/>
          <p:nvPr/>
        </p:nvSpPr>
        <p:spPr>
          <a:xfrm>
            <a:off x="7154592" y="1308884"/>
            <a:ext cx="3500462" cy="954107"/>
          </a:xfrm>
          <a:prstGeom prst="rect">
            <a:avLst/>
          </a:prstGeom>
          <a:noFill/>
        </p:spPr>
        <p:txBody>
          <a:bodyPr>
            <a:spAutoFit/>
          </a:bodyPr>
          <a:lstStyle/>
          <a:p>
            <a:pPr>
              <a:defRPr/>
            </a:pPr>
            <a:r>
              <a:rPr lang="en-US" altLang="zh-TW" sz="2800" b="1" dirty="0">
                <a:ln w="1905"/>
                <a:solidFill>
                  <a:srgbClr val="FF0000"/>
                </a:solidFill>
                <a:effectLst>
                  <a:innerShdw blurRad="69850" dist="43180" dir="5400000">
                    <a:srgbClr val="000000">
                      <a:alpha val="65000"/>
                    </a:srgbClr>
                  </a:innerShdw>
                  <a:reflection blurRad="6350" stA="55000" endA="50" endPos="85000" dir="5400000" sy="-100000" algn="bl" rotWithShape="0"/>
                </a:effectLst>
                <a:latin typeface="Arial" charset="0"/>
                <a:ea typeface="新細明體" charset="-120"/>
              </a:rPr>
              <a:t>This kind of skirt is called Kilt</a:t>
            </a:r>
            <a:endParaRPr lang="zh-TW" altLang="en-US" sz="2800" b="1" dirty="0">
              <a:ln w="1905"/>
              <a:solidFill>
                <a:srgbClr val="FF0000"/>
              </a:solidFill>
              <a:effectLst>
                <a:innerShdw blurRad="69850" dist="43180" dir="5400000">
                  <a:srgbClr val="000000">
                    <a:alpha val="65000"/>
                  </a:srgbClr>
                </a:innerShdw>
                <a:reflection blurRad="6350" stA="55000" endA="50" endPos="85000" dir="5400000" sy="-100000" algn="bl" rotWithShape="0"/>
              </a:effectLst>
              <a:latin typeface="Arial" charset="0"/>
              <a:ea typeface="新細明體" charset="-120"/>
            </a:endParaRPr>
          </a:p>
        </p:txBody>
      </p:sp>
    </p:spTree>
    <p:extLst>
      <p:ext uri="{BB962C8B-B14F-4D97-AF65-F5344CB8AC3E}">
        <p14:creationId xmlns:p14="http://schemas.microsoft.com/office/powerpoint/2010/main" val="1974533125"/>
      </p:ext>
    </p:extLst>
  </p:cSld>
  <p:clrMapOvr>
    <a:masterClrMapping/>
  </p:clrMapOvr>
  <p:transition>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C48EB43-E214-45F5-B6C4-4D41890D9E5D}"/>
              </a:ext>
            </a:extLst>
          </p:cNvPr>
          <p:cNvSpPr/>
          <p:nvPr/>
        </p:nvSpPr>
        <p:spPr>
          <a:xfrm>
            <a:off x="1666845" y="214291"/>
            <a:ext cx="3916457" cy="830997"/>
          </a:xfrm>
          <a:prstGeom prst="rect">
            <a:avLst/>
          </a:prstGeom>
        </p:spPr>
        <p:txBody>
          <a:bodyPr wrap="none">
            <a:spAutoFit/>
          </a:bodyPr>
          <a:lstStyle/>
          <a:p>
            <a:pPr>
              <a:defRPr/>
            </a:pPr>
            <a:r>
              <a:rPr lang="en-US" altLang="zh-TW" sz="4800" b="1" dirty="0">
                <a:ln w="1905"/>
                <a:solidFill>
                  <a:srgbClr val="FF0000"/>
                </a:solidFill>
                <a:effectLst>
                  <a:innerShdw blurRad="69850" dist="43180" dir="5400000">
                    <a:srgbClr val="000000">
                      <a:alpha val="65000"/>
                    </a:srgbClr>
                  </a:innerShdw>
                  <a:reflection blurRad="6350" stA="55000" endA="50" endPos="85000" dir="5400000" sy="-100000" algn="bl" rotWithShape="0"/>
                </a:effectLst>
                <a:latin typeface="Arial" charset="0"/>
                <a:ea typeface="新細明體" charset="-120"/>
              </a:rPr>
              <a:t>What is Kilt?</a:t>
            </a:r>
            <a:endParaRPr lang="zh-TW" altLang="en-US" sz="4800" dirty="0">
              <a:latin typeface="Arial" charset="0"/>
              <a:ea typeface="新細明體" charset="-120"/>
            </a:endParaRPr>
          </a:p>
        </p:txBody>
      </p:sp>
      <p:sp>
        <p:nvSpPr>
          <p:cNvPr id="4099" name="文字方塊 5">
            <a:extLst>
              <a:ext uri="{FF2B5EF4-FFF2-40B4-BE49-F238E27FC236}">
                <a16:creationId xmlns:a16="http://schemas.microsoft.com/office/drawing/2014/main" id="{33744775-136A-4735-9F3B-66B8622F539C}"/>
              </a:ext>
            </a:extLst>
          </p:cNvPr>
          <p:cNvSpPr txBox="1">
            <a:spLocks noChangeArrowheads="1"/>
          </p:cNvSpPr>
          <p:nvPr/>
        </p:nvSpPr>
        <p:spPr bwMode="auto">
          <a:xfrm>
            <a:off x="5453063" y="642939"/>
            <a:ext cx="51435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ts val="1200"/>
              </a:spcBef>
            </a:pPr>
            <a:r>
              <a:rPr lang="en-US" altLang="zh-TW" sz="2400" b="1">
                <a:solidFill>
                  <a:srgbClr val="0070C0"/>
                </a:solidFill>
              </a:rPr>
              <a:t>■made by one piece of cloth</a:t>
            </a:r>
          </a:p>
          <a:p>
            <a:pPr eaLnBrk="1" hangingPunct="1">
              <a:spcBef>
                <a:spcPts val="1200"/>
              </a:spcBef>
            </a:pPr>
            <a:r>
              <a:rPr lang="en-US" altLang="zh-TW" sz="2400" b="1">
                <a:solidFill>
                  <a:srgbClr val="0070C0"/>
                </a:solidFill>
              </a:rPr>
              <a:t>■ knee-length skirt </a:t>
            </a:r>
          </a:p>
          <a:p>
            <a:pPr eaLnBrk="1" hangingPunct="1">
              <a:spcBef>
                <a:spcPts val="1200"/>
              </a:spcBef>
            </a:pPr>
            <a:r>
              <a:rPr lang="en-US" altLang="zh-TW" sz="2400" b="1">
                <a:solidFill>
                  <a:srgbClr val="0070C0"/>
                </a:solidFill>
              </a:rPr>
              <a:t>■ with pleats at the back</a:t>
            </a:r>
          </a:p>
        </p:txBody>
      </p:sp>
      <p:pic>
        <p:nvPicPr>
          <p:cNvPr id="4100" name="Picture 12" descr="相關圖片">
            <a:extLst>
              <a:ext uri="{FF2B5EF4-FFF2-40B4-BE49-F238E27FC236}">
                <a16:creationId xmlns:a16="http://schemas.microsoft.com/office/drawing/2014/main" id="{8796C264-547E-44C7-A62F-D8E532F8A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928814"/>
            <a:ext cx="3143250"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descr="「great Kilt」的圖片搜尋結果">
            <a:extLst>
              <a:ext uri="{FF2B5EF4-FFF2-40B4-BE49-F238E27FC236}">
                <a16:creationId xmlns:a16="http://schemas.microsoft.com/office/drawing/2014/main" id="{5809D03C-3003-4547-B8D2-D28EAE238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4143376"/>
            <a:ext cx="314325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相關圖片">
            <a:extLst>
              <a:ext uri="{FF2B5EF4-FFF2-40B4-BE49-F238E27FC236}">
                <a16:creationId xmlns:a16="http://schemas.microsoft.com/office/drawing/2014/main" id="{0ECC71A4-7BFB-4DAD-A11F-ED51EB4A0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3314" y="2357438"/>
            <a:ext cx="3019425"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相關圖片">
            <a:extLst>
              <a:ext uri="{FF2B5EF4-FFF2-40B4-BE49-F238E27FC236}">
                <a16:creationId xmlns:a16="http://schemas.microsoft.com/office/drawing/2014/main" id="{4A7CCFC4-29E8-41A1-B5B5-08B427B9F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8750" y="2357439"/>
            <a:ext cx="2071688"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7576343"/>
      </p:ext>
    </p:extLst>
  </p:cSld>
  <p:clrMapOvr>
    <a:masterClrMapping/>
  </p:clrMapOvr>
  <p:transition>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028D5C-B651-486A-B8EF-B800666DF0B1}"/>
              </a:ext>
            </a:extLst>
          </p:cNvPr>
          <p:cNvSpPr/>
          <p:nvPr/>
        </p:nvSpPr>
        <p:spPr>
          <a:xfrm>
            <a:off x="1952626" y="214313"/>
            <a:ext cx="5357813" cy="830262"/>
          </a:xfrm>
          <a:prstGeom prst="rect">
            <a:avLst/>
          </a:prstGeom>
        </p:spPr>
        <p:txBody>
          <a:bodyPr>
            <a:spAutoFit/>
          </a:bodyPr>
          <a:lstStyle/>
          <a:p>
            <a:pPr>
              <a:defRPr/>
            </a:pPr>
            <a:r>
              <a:rPr lang="en-US" sz="4800" b="1" dirty="0">
                <a:solidFill>
                  <a:srgbClr val="FF0000"/>
                </a:solidFill>
                <a:effectLst>
                  <a:outerShdw blurRad="38100" dist="38100" dir="2700000" algn="tl">
                    <a:srgbClr val="000000">
                      <a:alpha val="43137"/>
                    </a:srgbClr>
                  </a:outerShdw>
                  <a:reflection blurRad="6350" stA="55000" endA="50" endPos="85000" dist="29997" dir="5400000" sy="-100000" algn="bl" rotWithShape="0"/>
                </a:effectLst>
                <a:latin typeface="Times New Roman" pitchFamily="18" charset="0"/>
                <a:ea typeface="新細明體" charset="-120"/>
                <a:cs typeface="Times New Roman" pitchFamily="18" charset="0"/>
              </a:rPr>
              <a:t>Kilts function</a:t>
            </a:r>
            <a:endParaRPr lang="zh-TW" altLang="en-US" sz="4800" dirty="0">
              <a:solidFill>
                <a:srgbClr val="FF0000"/>
              </a:solidFill>
              <a:effectLst>
                <a:outerShdw blurRad="38100" dist="38100" dir="2700000" algn="tl">
                  <a:srgbClr val="000000">
                    <a:alpha val="43137"/>
                  </a:srgbClr>
                </a:outerShdw>
                <a:reflection blurRad="6350" stA="55000" endA="50" endPos="85000" dist="29997" dir="5400000" sy="-100000" algn="bl" rotWithShape="0"/>
              </a:effectLst>
              <a:latin typeface="Times New Roman" pitchFamily="18" charset="0"/>
              <a:ea typeface="新細明體" charset="-120"/>
              <a:cs typeface="Times New Roman" pitchFamily="18" charset="0"/>
            </a:endParaRPr>
          </a:p>
        </p:txBody>
      </p:sp>
      <p:sp>
        <p:nvSpPr>
          <p:cNvPr id="5123" name="矩形 6">
            <a:extLst>
              <a:ext uri="{FF2B5EF4-FFF2-40B4-BE49-F238E27FC236}">
                <a16:creationId xmlns:a16="http://schemas.microsoft.com/office/drawing/2014/main" id="{11D23A43-9959-48E1-8BFD-F9B3DA2E023C}"/>
              </a:ext>
            </a:extLst>
          </p:cNvPr>
          <p:cNvSpPr>
            <a:spLocks noChangeArrowheads="1"/>
          </p:cNvSpPr>
          <p:nvPr/>
        </p:nvSpPr>
        <p:spPr bwMode="auto">
          <a:xfrm>
            <a:off x="1881189" y="1376363"/>
            <a:ext cx="70008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lnSpc>
                <a:spcPts val="3200"/>
              </a:lnSpc>
              <a:spcBef>
                <a:spcPts val="600"/>
              </a:spcBef>
            </a:pPr>
            <a:r>
              <a:rPr lang="en-US" altLang="zh-TW" sz="2400" b="1" dirty="0">
                <a:solidFill>
                  <a:srgbClr val="002060"/>
                </a:solidFill>
                <a:latin typeface="Times New Roman" panose="02020603050405020304" pitchFamily="18" charset="0"/>
                <a:cs typeface="Times New Roman" panose="02020603050405020304" pitchFamily="18" charset="0"/>
              </a:rPr>
              <a:t>■a barrier between the rain and skin.</a:t>
            </a:r>
          </a:p>
          <a:p>
            <a:pPr eaLnBrk="1" hangingPunct="1">
              <a:lnSpc>
                <a:spcPts val="3200"/>
              </a:lnSpc>
              <a:spcBef>
                <a:spcPts val="600"/>
              </a:spcBef>
            </a:pPr>
            <a:r>
              <a:rPr lang="en-US" altLang="zh-TW" sz="2400" b="1" dirty="0">
                <a:solidFill>
                  <a:srgbClr val="002060"/>
                </a:solidFill>
                <a:latin typeface="Times New Roman" panose="02020603050405020304" pitchFamily="18" charset="0"/>
                <a:cs typeface="Times New Roman" panose="02020603050405020304" pitchFamily="18" charset="0"/>
              </a:rPr>
              <a:t>■ easily removed and spread out</a:t>
            </a:r>
          </a:p>
          <a:p>
            <a:pPr eaLnBrk="1" hangingPunct="1">
              <a:lnSpc>
                <a:spcPts val="3000"/>
              </a:lnSpc>
              <a:spcBef>
                <a:spcPts val="600"/>
              </a:spcBef>
            </a:pPr>
            <a:r>
              <a:rPr lang="en-US" altLang="zh-TW" sz="2400" b="1" dirty="0">
                <a:solidFill>
                  <a:srgbClr val="002060"/>
                </a:solidFill>
                <a:latin typeface="Times New Roman" panose="02020603050405020304" pitchFamily="18" charset="0"/>
                <a:cs typeface="Times New Roman" panose="02020603050405020304" pitchFamily="18" charset="0"/>
              </a:rPr>
              <a:t>■ freedom of movement</a:t>
            </a:r>
          </a:p>
          <a:p>
            <a:pPr eaLnBrk="1" hangingPunct="1">
              <a:lnSpc>
                <a:spcPts val="3200"/>
              </a:lnSpc>
              <a:spcBef>
                <a:spcPts val="600"/>
              </a:spcBef>
            </a:pPr>
            <a:r>
              <a:rPr lang="en-US" altLang="zh-TW" sz="2400" b="1" dirty="0">
                <a:solidFill>
                  <a:srgbClr val="002060"/>
                </a:solidFill>
                <a:latin typeface="Times New Roman" panose="02020603050405020304" pitchFamily="18" charset="0"/>
                <a:cs typeface="Times New Roman" panose="02020603050405020304" pitchFamily="18" charset="0"/>
              </a:rPr>
              <a:t>■ its pleat helped protect the soldier</a:t>
            </a:r>
            <a:endParaRPr lang="zh-TW" altLang="en-US" sz="2400" b="1" dirty="0">
              <a:solidFill>
                <a:srgbClr val="002060"/>
              </a:solidFill>
              <a:latin typeface="Times New Roman" panose="02020603050405020304" pitchFamily="18" charset="0"/>
              <a:cs typeface="Times New Roman" panose="02020603050405020304" pitchFamily="18" charset="0"/>
            </a:endParaRPr>
          </a:p>
        </p:txBody>
      </p:sp>
      <p:sp>
        <p:nvSpPr>
          <p:cNvPr id="5124" name="矩形 8">
            <a:extLst>
              <a:ext uri="{FF2B5EF4-FFF2-40B4-BE49-F238E27FC236}">
                <a16:creationId xmlns:a16="http://schemas.microsoft.com/office/drawing/2014/main" id="{C8112C02-05FE-4BF5-9CF2-888A42ABB172}"/>
              </a:ext>
            </a:extLst>
          </p:cNvPr>
          <p:cNvSpPr>
            <a:spLocks noChangeArrowheads="1"/>
          </p:cNvSpPr>
          <p:nvPr/>
        </p:nvSpPr>
        <p:spPr bwMode="auto">
          <a:xfrm>
            <a:off x="1524001" y="6581776"/>
            <a:ext cx="3643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hlinkClick r:id="rId3"/>
              </a:rPr>
              <a:t>https://www.youtube.com/watch?v=vEmES4-7kvc</a:t>
            </a:r>
            <a:endParaRPr lang="zh-TW" altLang="en-US" sz="1200"/>
          </a:p>
        </p:txBody>
      </p:sp>
      <p:sp>
        <p:nvSpPr>
          <p:cNvPr id="5125" name="矩形 9">
            <a:extLst>
              <a:ext uri="{FF2B5EF4-FFF2-40B4-BE49-F238E27FC236}">
                <a16:creationId xmlns:a16="http://schemas.microsoft.com/office/drawing/2014/main" id="{BA8D59DB-BA16-4723-BE0B-A11173FF472A}"/>
              </a:ext>
            </a:extLst>
          </p:cNvPr>
          <p:cNvSpPr>
            <a:spLocks noChangeArrowheads="1"/>
          </p:cNvSpPr>
          <p:nvPr/>
        </p:nvSpPr>
        <p:spPr bwMode="auto">
          <a:xfrm>
            <a:off x="6024563" y="6581776"/>
            <a:ext cx="4500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hlinkClick r:id="rId4"/>
              </a:rPr>
              <a:t>https://www.scotland.com/blog/the-scottish-kilt-a-brief-history/</a:t>
            </a:r>
            <a:endParaRPr lang="zh-TW" altLang="en-US" sz="1200"/>
          </a:p>
        </p:txBody>
      </p:sp>
      <p:pic>
        <p:nvPicPr>
          <p:cNvPr id="5126" name="Picture 14" descr="相關圖片">
            <a:extLst>
              <a:ext uri="{FF2B5EF4-FFF2-40B4-BE49-F238E27FC236}">
                <a16:creationId xmlns:a16="http://schemas.microsoft.com/office/drawing/2014/main" id="{148B81F6-CFAC-460A-BABB-4D0FF9685A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1" y="3571876"/>
            <a:ext cx="2557463"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16" descr="相關圖片">
            <a:extLst>
              <a:ext uri="{FF2B5EF4-FFF2-40B4-BE49-F238E27FC236}">
                <a16:creationId xmlns:a16="http://schemas.microsoft.com/office/drawing/2014/main" id="{5F42172B-0A03-4E49-AB1C-5C7D74AA94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376" y="3500438"/>
            <a:ext cx="1781175" cy="303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8" descr="「great kilt how to wear」的圖片搜尋結果">
            <a:extLst>
              <a:ext uri="{FF2B5EF4-FFF2-40B4-BE49-F238E27FC236}">
                <a16:creationId xmlns:a16="http://schemas.microsoft.com/office/drawing/2014/main" id="{B4942310-C881-4610-9CF3-51359D7A0E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100" y="3246120"/>
            <a:ext cx="2247900" cy="328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20" descr="相關圖片">
            <a:extLst>
              <a:ext uri="{FF2B5EF4-FFF2-40B4-BE49-F238E27FC236}">
                <a16:creationId xmlns:a16="http://schemas.microsoft.com/office/drawing/2014/main" id="{0EF97E98-E41E-44F6-9514-0288270F63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5757" y="3264408"/>
            <a:ext cx="1944687" cy="338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361727"/>
      </p:ext>
    </p:extLst>
  </p:cSld>
  <p:clrMapOvr>
    <a:masterClrMapping/>
  </p:clrMapOvr>
  <p:transition>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6">
            <a:extLst>
              <a:ext uri="{FF2B5EF4-FFF2-40B4-BE49-F238E27FC236}">
                <a16:creationId xmlns:a16="http://schemas.microsoft.com/office/drawing/2014/main" id="{1513BA7F-B2AD-4DAC-B250-67CA46D29C0F}"/>
              </a:ext>
            </a:extLst>
          </p:cNvPr>
          <p:cNvGrpSpPr>
            <a:grpSpLocks/>
          </p:cNvGrpSpPr>
          <p:nvPr/>
        </p:nvGrpSpPr>
        <p:grpSpPr bwMode="auto">
          <a:xfrm>
            <a:off x="2238376" y="1"/>
            <a:ext cx="7283129" cy="6858000"/>
            <a:chOff x="1785918" y="285728"/>
            <a:chExt cx="8429684" cy="9246745"/>
          </a:xfrm>
        </p:grpSpPr>
        <p:pic>
          <p:nvPicPr>
            <p:cNvPr id="6147" name="Picture 1">
              <a:extLst>
                <a:ext uri="{FF2B5EF4-FFF2-40B4-BE49-F238E27FC236}">
                  <a16:creationId xmlns:a16="http://schemas.microsoft.com/office/drawing/2014/main" id="{DABDF8E5-8DE2-4690-8E29-3792F6F9E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18" y="285728"/>
              <a:ext cx="8429684" cy="924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 name="群組 14">
              <a:extLst>
                <a:ext uri="{FF2B5EF4-FFF2-40B4-BE49-F238E27FC236}">
                  <a16:creationId xmlns:a16="http://schemas.microsoft.com/office/drawing/2014/main" id="{555328E3-017A-46EF-9533-61250B147B17}"/>
                </a:ext>
              </a:extLst>
            </p:cNvPr>
            <p:cNvGrpSpPr>
              <a:grpSpLocks/>
            </p:cNvGrpSpPr>
            <p:nvPr/>
          </p:nvGrpSpPr>
          <p:grpSpPr bwMode="auto">
            <a:xfrm>
              <a:off x="2203834" y="357166"/>
              <a:ext cx="6154380" cy="5286412"/>
              <a:chOff x="2203834" y="357166"/>
              <a:chExt cx="6154380" cy="5286412"/>
            </a:xfrm>
          </p:grpSpPr>
          <p:sp>
            <p:nvSpPr>
              <p:cNvPr id="11" name="橢圓 10">
                <a:extLst>
                  <a:ext uri="{FF2B5EF4-FFF2-40B4-BE49-F238E27FC236}">
                    <a16:creationId xmlns:a16="http://schemas.microsoft.com/office/drawing/2014/main" id="{FB5529F9-7378-4E45-87B5-012FCDDFC75E}"/>
                  </a:ext>
                </a:extLst>
              </p:cNvPr>
              <p:cNvSpPr/>
              <p:nvPr/>
            </p:nvSpPr>
            <p:spPr>
              <a:xfrm>
                <a:off x="2285985" y="357162"/>
                <a:ext cx="6072229" cy="528612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橢圓 11">
                <a:extLst>
                  <a:ext uri="{FF2B5EF4-FFF2-40B4-BE49-F238E27FC236}">
                    <a16:creationId xmlns:a16="http://schemas.microsoft.com/office/drawing/2014/main" id="{4137C586-B1B4-4FB8-8FE5-1D4F91CFA0E5}"/>
                  </a:ext>
                </a:extLst>
              </p:cNvPr>
              <p:cNvSpPr/>
              <p:nvPr/>
            </p:nvSpPr>
            <p:spPr>
              <a:xfrm>
                <a:off x="2500298" y="642898"/>
                <a:ext cx="5724565" cy="478608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圓角矩形 12">
                <a:extLst>
                  <a:ext uri="{FF2B5EF4-FFF2-40B4-BE49-F238E27FC236}">
                    <a16:creationId xmlns:a16="http://schemas.microsoft.com/office/drawing/2014/main" id="{6AE30AD3-5531-45B5-A7FF-7FDAB93EEDC9}"/>
                  </a:ext>
                </a:extLst>
              </p:cNvPr>
              <p:cNvSpPr/>
              <p:nvPr/>
            </p:nvSpPr>
            <p:spPr>
              <a:xfrm rot="2808078">
                <a:off x="2703511" y="4678092"/>
                <a:ext cx="428604" cy="1428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grpSp>
    </p:spTree>
    <p:extLst>
      <p:ext uri="{BB962C8B-B14F-4D97-AF65-F5344CB8AC3E}">
        <p14:creationId xmlns:p14="http://schemas.microsoft.com/office/powerpoint/2010/main" val="1475286830"/>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a:extLst>
              <a:ext uri="{FF2B5EF4-FFF2-40B4-BE49-F238E27FC236}">
                <a16:creationId xmlns:a16="http://schemas.microsoft.com/office/drawing/2014/main" id="{ECF35833-884C-4F2A-B889-CD11E516DA9E}"/>
              </a:ext>
            </a:extLst>
          </p:cNvPr>
          <p:cNvCxnSpPr/>
          <p:nvPr/>
        </p:nvCxnSpPr>
        <p:spPr>
          <a:xfrm>
            <a:off x="1738313" y="3429000"/>
            <a:ext cx="8786812"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橢圓 5">
            <a:extLst>
              <a:ext uri="{FF2B5EF4-FFF2-40B4-BE49-F238E27FC236}">
                <a16:creationId xmlns:a16="http://schemas.microsoft.com/office/drawing/2014/main" id="{994A1EED-37C9-4CA8-819D-EDFAE9D19FF3}"/>
              </a:ext>
            </a:extLst>
          </p:cNvPr>
          <p:cNvSpPr/>
          <p:nvPr/>
        </p:nvSpPr>
        <p:spPr>
          <a:xfrm>
            <a:off x="1952596" y="3143248"/>
            <a:ext cx="500066" cy="500066"/>
          </a:xfrm>
          <a:prstGeom prst="ellipse">
            <a:avLst/>
          </a:prstGeom>
          <a:solidFill>
            <a:srgbClr val="0070C0"/>
          </a:solidFill>
          <a:ln>
            <a:noFill/>
          </a:ln>
          <a:effectLst>
            <a:outerShdw blurRad="76200" dir="13500000" sy="23000" kx="1200000" algn="br" rotWithShape="0">
              <a:prstClr val="black">
                <a:alpha val="20000"/>
              </a:prstClr>
            </a:outerShdw>
          </a:effectLst>
          <a:scene3d>
            <a:camera prst="orthographicFront"/>
            <a:lightRig rig="twoPt" dir="t"/>
          </a:scene3d>
          <a:sp3d contourW="12700" prstMaterial="dkEdge">
            <a:bevelT w="127000"/>
            <a:bevelB w="12700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sp3d extrusionH="57150">
              <a:bevelT w="38100" h="38100"/>
            </a:sp3d>
          </a:bodyPr>
          <a:lstStyle/>
          <a:p>
            <a:pPr algn="ctr">
              <a:defRPr/>
            </a:pPr>
            <a:endParaRPr lang="zh-TW" altLang="en-US"/>
          </a:p>
        </p:txBody>
      </p:sp>
      <p:sp>
        <p:nvSpPr>
          <p:cNvPr id="10" name="橢圓 9">
            <a:extLst>
              <a:ext uri="{FF2B5EF4-FFF2-40B4-BE49-F238E27FC236}">
                <a16:creationId xmlns:a16="http://schemas.microsoft.com/office/drawing/2014/main" id="{1658BC9D-88BB-4CF4-A8F9-2D8FADC96AC8}"/>
              </a:ext>
            </a:extLst>
          </p:cNvPr>
          <p:cNvSpPr/>
          <p:nvPr/>
        </p:nvSpPr>
        <p:spPr>
          <a:xfrm>
            <a:off x="4095736" y="3143248"/>
            <a:ext cx="500066" cy="500066"/>
          </a:xfrm>
          <a:prstGeom prst="ellipse">
            <a:avLst/>
          </a:prstGeom>
          <a:solidFill>
            <a:schemeClr val="accent6">
              <a:lumMod val="75000"/>
            </a:schemeClr>
          </a:solidFill>
          <a:ln>
            <a:noFill/>
          </a:ln>
          <a:effectLst>
            <a:outerShdw blurRad="76200" dir="13500000" sy="23000" kx="1200000" algn="br" rotWithShape="0">
              <a:prstClr val="black">
                <a:alpha val="20000"/>
              </a:prstClr>
            </a:outerShdw>
          </a:effectLst>
          <a:scene3d>
            <a:camera prst="orthographicFront"/>
            <a:lightRig rig="twoPt" dir="t"/>
          </a:scene3d>
          <a:sp3d contourW="12700" prstMaterial="dkEdge">
            <a:bevelT w="127000"/>
            <a:bevelB w="12700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sp3d extrusionH="57150">
              <a:bevelT w="38100" h="38100"/>
            </a:sp3d>
          </a:bodyPr>
          <a:lstStyle/>
          <a:p>
            <a:pPr algn="ctr">
              <a:defRPr/>
            </a:pPr>
            <a:endParaRPr lang="zh-TW" altLang="en-US"/>
          </a:p>
        </p:txBody>
      </p:sp>
      <p:sp>
        <p:nvSpPr>
          <p:cNvPr id="11" name="橢圓 10">
            <a:extLst>
              <a:ext uri="{FF2B5EF4-FFF2-40B4-BE49-F238E27FC236}">
                <a16:creationId xmlns:a16="http://schemas.microsoft.com/office/drawing/2014/main" id="{7265877B-8CBD-4233-B2C7-74A4DA78E823}"/>
              </a:ext>
            </a:extLst>
          </p:cNvPr>
          <p:cNvSpPr/>
          <p:nvPr/>
        </p:nvSpPr>
        <p:spPr>
          <a:xfrm>
            <a:off x="6024562" y="3143248"/>
            <a:ext cx="500066" cy="500066"/>
          </a:xfrm>
          <a:prstGeom prst="ellipse">
            <a:avLst/>
          </a:prstGeom>
          <a:solidFill>
            <a:srgbClr val="00B050"/>
          </a:solidFill>
          <a:ln>
            <a:noFill/>
          </a:ln>
          <a:effectLst>
            <a:outerShdw blurRad="76200" dir="13500000" sy="23000" kx="1200000" algn="br" rotWithShape="0">
              <a:prstClr val="black">
                <a:alpha val="20000"/>
              </a:prstClr>
            </a:outerShdw>
          </a:effectLst>
          <a:scene3d>
            <a:camera prst="orthographicFront"/>
            <a:lightRig rig="twoPt" dir="t"/>
          </a:scene3d>
          <a:sp3d contourW="12700" prstMaterial="dkEdge">
            <a:bevelT w="127000"/>
            <a:bevelB w="12700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sp3d extrusionH="57150">
              <a:bevelT w="38100" h="38100"/>
            </a:sp3d>
          </a:bodyPr>
          <a:lstStyle/>
          <a:p>
            <a:pPr algn="ctr">
              <a:defRPr/>
            </a:pPr>
            <a:endParaRPr lang="zh-TW" altLang="en-US"/>
          </a:p>
        </p:txBody>
      </p:sp>
      <p:sp>
        <p:nvSpPr>
          <p:cNvPr id="12" name="橢圓 11">
            <a:extLst>
              <a:ext uri="{FF2B5EF4-FFF2-40B4-BE49-F238E27FC236}">
                <a16:creationId xmlns:a16="http://schemas.microsoft.com/office/drawing/2014/main" id="{BD9A6B8A-D794-48D3-9D94-076EB05FB56C}"/>
              </a:ext>
            </a:extLst>
          </p:cNvPr>
          <p:cNvSpPr/>
          <p:nvPr/>
        </p:nvSpPr>
        <p:spPr>
          <a:xfrm>
            <a:off x="8239140" y="3143248"/>
            <a:ext cx="500066" cy="500066"/>
          </a:xfrm>
          <a:prstGeom prst="ellipse">
            <a:avLst/>
          </a:prstGeom>
          <a:solidFill>
            <a:srgbClr val="7030A0"/>
          </a:solidFill>
          <a:ln>
            <a:noFill/>
          </a:ln>
          <a:effectLst>
            <a:outerShdw blurRad="76200" dir="13500000" sy="23000" kx="1200000" algn="br" rotWithShape="0">
              <a:prstClr val="black">
                <a:alpha val="20000"/>
              </a:prstClr>
            </a:outerShdw>
          </a:effectLst>
          <a:scene3d>
            <a:camera prst="orthographicFront"/>
            <a:lightRig rig="twoPt" dir="t"/>
          </a:scene3d>
          <a:sp3d contourW="12700" prstMaterial="dkEdge">
            <a:bevelT w="127000"/>
            <a:bevelB w="12700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sp3d extrusionH="57150">
              <a:bevelT w="38100" h="38100"/>
            </a:sp3d>
          </a:bodyPr>
          <a:lstStyle/>
          <a:p>
            <a:pPr algn="ctr">
              <a:defRPr/>
            </a:pPr>
            <a:endParaRPr lang="zh-TW" altLang="en-US"/>
          </a:p>
        </p:txBody>
      </p:sp>
      <p:sp>
        <p:nvSpPr>
          <p:cNvPr id="7175" name="矩形 12">
            <a:extLst>
              <a:ext uri="{FF2B5EF4-FFF2-40B4-BE49-F238E27FC236}">
                <a16:creationId xmlns:a16="http://schemas.microsoft.com/office/drawing/2014/main" id="{121B43C3-0C85-4E07-89BB-6075B9DA9BFD}"/>
              </a:ext>
            </a:extLst>
          </p:cNvPr>
          <p:cNvSpPr>
            <a:spLocks noChangeArrowheads="1"/>
          </p:cNvSpPr>
          <p:nvPr/>
        </p:nvSpPr>
        <p:spPr bwMode="auto">
          <a:xfrm>
            <a:off x="1524001" y="2500314"/>
            <a:ext cx="1966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dirty="0">
                <a:solidFill>
                  <a:srgbClr val="002060"/>
                </a:solidFill>
              </a:rPr>
              <a:t>the 16th century</a:t>
            </a:r>
            <a:endParaRPr lang="zh-TW" altLang="en-US" b="1" dirty="0">
              <a:solidFill>
                <a:srgbClr val="002060"/>
              </a:solidFill>
            </a:endParaRPr>
          </a:p>
        </p:txBody>
      </p:sp>
      <p:pic>
        <p:nvPicPr>
          <p:cNvPr id="7176" name="Picture 4" descr="https://upload.wikimedia.org/wikipedia/commons/thumb/1/18/Scottish_soldiers_in_service_of_Gustavus_Adolphus%2C_1631-cropped-.jpg/220px-Scottish_soldiers_in_service_of_Gustavus_Adolphus%2C_1631-cropped-.jpg">
            <a:extLst>
              <a:ext uri="{FF2B5EF4-FFF2-40B4-BE49-F238E27FC236}">
                <a16:creationId xmlns:a16="http://schemas.microsoft.com/office/drawing/2014/main" id="{1EBA5040-D44D-49CE-87CE-3F4C6C233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6" y="644652"/>
            <a:ext cx="2786063"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矩形 14">
            <a:extLst>
              <a:ext uri="{FF2B5EF4-FFF2-40B4-BE49-F238E27FC236}">
                <a16:creationId xmlns:a16="http://schemas.microsoft.com/office/drawing/2014/main" id="{38DAB826-1ABD-4BBB-8D7E-C43236D7E227}"/>
              </a:ext>
            </a:extLst>
          </p:cNvPr>
          <p:cNvSpPr>
            <a:spLocks noChangeArrowheads="1"/>
          </p:cNvSpPr>
          <p:nvPr/>
        </p:nvSpPr>
        <p:spPr bwMode="auto">
          <a:xfrm>
            <a:off x="1524000" y="371475"/>
            <a:ext cx="2979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dirty="0">
                <a:solidFill>
                  <a:srgbClr val="002060"/>
                </a:solidFill>
              </a:rPr>
              <a:t>Celts wore the great kilts.</a:t>
            </a:r>
            <a:endParaRPr lang="zh-TW" altLang="en-US" b="1" dirty="0">
              <a:solidFill>
                <a:srgbClr val="002060"/>
              </a:solidFill>
            </a:endParaRPr>
          </a:p>
        </p:txBody>
      </p:sp>
      <p:sp>
        <p:nvSpPr>
          <p:cNvPr id="16" name="文字方塊 15">
            <a:extLst>
              <a:ext uri="{FF2B5EF4-FFF2-40B4-BE49-F238E27FC236}">
                <a16:creationId xmlns:a16="http://schemas.microsoft.com/office/drawing/2014/main" id="{7F63A724-5102-4B3D-A4A0-5CA049689F49}"/>
              </a:ext>
            </a:extLst>
          </p:cNvPr>
          <p:cNvSpPr txBox="1"/>
          <p:nvPr/>
        </p:nvSpPr>
        <p:spPr>
          <a:xfrm>
            <a:off x="1738313" y="4572000"/>
            <a:ext cx="1714500" cy="1754188"/>
          </a:xfrm>
          <a:prstGeom prst="rect">
            <a:avLst/>
          </a:prstGeom>
          <a:noFill/>
        </p:spPr>
        <p:txBody>
          <a:bodyPr>
            <a:spAutoFit/>
          </a:bodyPr>
          <a:lstStyle/>
          <a:p>
            <a:pPr>
              <a:defRPr/>
            </a:pPr>
            <a:r>
              <a:rPr lang="en-US" altLang="zh-TW" b="1" dirty="0">
                <a:solidFill>
                  <a:schemeClr val="accent6">
                    <a:lumMod val="50000"/>
                  </a:schemeClr>
                </a:solidFill>
                <a:latin typeface="Arial" charset="0"/>
                <a:ea typeface="新細明體" charset="-120"/>
              </a:rPr>
              <a:t>The English army decided to adopt the kilts as the Highlander’s army uniform</a:t>
            </a:r>
            <a:endParaRPr lang="zh-TW" altLang="en-US" b="1" dirty="0">
              <a:solidFill>
                <a:schemeClr val="accent6">
                  <a:lumMod val="50000"/>
                </a:schemeClr>
              </a:solidFill>
              <a:latin typeface="Arial" charset="0"/>
              <a:ea typeface="新細明體" charset="-120"/>
            </a:endParaRPr>
          </a:p>
        </p:txBody>
      </p:sp>
      <p:pic>
        <p:nvPicPr>
          <p:cNvPr id="7179" name="Picture 2" descr="https://upload.wikimedia.org/wikipedia/commons/thumb/c/c3/Highland_soldier_1744.jpg/200px-Highland_soldier_1744.jpg">
            <a:extLst>
              <a:ext uri="{FF2B5EF4-FFF2-40B4-BE49-F238E27FC236}">
                <a16:creationId xmlns:a16="http://schemas.microsoft.com/office/drawing/2014/main" id="{8613131E-1222-47F1-92D5-7FEA9DB20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6" y="4010025"/>
            <a:ext cx="1857375"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4" descr="https://upload.wikimedia.org/wikipedia/commons/thumb/0/06/George_IV_in_kilt%2C_by_Wilkie.jpg/800px-George_IV_in_kilt%2C_by_Wilkie.jpg">
            <a:extLst>
              <a:ext uri="{FF2B5EF4-FFF2-40B4-BE49-F238E27FC236}">
                <a16:creationId xmlns:a16="http://schemas.microsoft.com/office/drawing/2014/main" id="{3A3C7B5B-BEE8-47FF-B819-D955E2D8C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3063" y="66675"/>
            <a:ext cx="20002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0" descr="https://upload.wikimedia.org/wikipedia/commons/8/8e/EdwardVIIby_LordRedesdalesm.jpg">
            <a:extLst>
              <a:ext uri="{FF2B5EF4-FFF2-40B4-BE49-F238E27FC236}">
                <a16:creationId xmlns:a16="http://schemas.microsoft.com/office/drawing/2014/main" id="{125B5FE0-9F48-4F3F-8600-2ED2A12E84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150" y="3938589"/>
            <a:ext cx="1728788"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2" name="矩形 19">
            <a:extLst>
              <a:ext uri="{FF2B5EF4-FFF2-40B4-BE49-F238E27FC236}">
                <a16:creationId xmlns:a16="http://schemas.microsoft.com/office/drawing/2014/main" id="{44629FBB-F273-424A-BAC4-E60C07777D5E}"/>
              </a:ext>
            </a:extLst>
          </p:cNvPr>
          <p:cNvSpPr>
            <a:spLocks noChangeArrowheads="1"/>
          </p:cNvSpPr>
          <p:nvPr/>
        </p:nvSpPr>
        <p:spPr bwMode="auto">
          <a:xfrm>
            <a:off x="5827713" y="264318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solidFill>
                  <a:srgbClr val="00B050"/>
                </a:solidFill>
              </a:rPr>
              <a:t>1822</a:t>
            </a:r>
            <a:endParaRPr lang="zh-TW" altLang="en-US" b="1">
              <a:solidFill>
                <a:srgbClr val="00B050"/>
              </a:solidFill>
            </a:endParaRPr>
          </a:p>
        </p:txBody>
      </p:sp>
      <p:sp>
        <p:nvSpPr>
          <p:cNvPr id="7183" name="矩形 20">
            <a:extLst>
              <a:ext uri="{FF2B5EF4-FFF2-40B4-BE49-F238E27FC236}">
                <a16:creationId xmlns:a16="http://schemas.microsoft.com/office/drawing/2014/main" id="{2FBEB7C8-0028-459B-AD08-D10565A15479}"/>
              </a:ext>
            </a:extLst>
          </p:cNvPr>
          <p:cNvSpPr>
            <a:spLocks noChangeArrowheads="1"/>
          </p:cNvSpPr>
          <p:nvPr/>
        </p:nvSpPr>
        <p:spPr bwMode="auto">
          <a:xfrm>
            <a:off x="8667751" y="3500439"/>
            <a:ext cx="696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solidFill>
                  <a:srgbClr val="7030A0"/>
                </a:solidFill>
              </a:rPr>
              <a:t>1904</a:t>
            </a:r>
            <a:endParaRPr lang="zh-TW" altLang="en-US" b="1">
              <a:solidFill>
                <a:srgbClr val="7030A0"/>
              </a:solidFill>
            </a:endParaRPr>
          </a:p>
        </p:txBody>
      </p:sp>
      <p:sp>
        <p:nvSpPr>
          <p:cNvPr id="22" name="矩形 21">
            <a:extLst>
              <a:ext uri="{FF2B5EF4-FFF2-40B4-BE49-F238E27FC236}">
                <a16:creationId xmlns:a16="http://schemas.microsoft.com/office/drawing/2014/main" id="{9FF34343-8DCE-4425-A841-C7524BF8406E}"/>
              </a:ext>
            </a:extLst>
          </p:cNvPr>
          <p:cNvSpPr/>
          <p:nvPr/>
        </p:nvSpPr>
        <p:spPr>
          <a:xfrm>
            <a:off x="4595813" y="3643314"/>
            <a:ext cx="696912" cy="369887"/>
          </a:xfrm>
          <a:prstGeom prst="rect">
            <a:avLst/>
          </a:prstGeom>
        </p:spPr>
        <p:txBody>
          <a:bodyPr wrap="none">
            <a:spAutoFit/>
          </a:bodyPr>
          <a:lstStyle/>
          <a:p>
            <a:pPr>
              <a:defRPr/>
            </a:pPr>
            <a:r>
              <a:rPr lang="en-US" altLang="zh-TW" b="1" dirty="0">
                <a:solidFill>
                  <a:schemeClr val="accent6">
                    <a:lumMod val="50000"/>
                  </a:schemeClr>
                </a:solidFill>
                <a:latin typeface="Arial" charset="0"/>
                <a:ea typeface="新細明體" charset="-120"/>
              </a:rPr>
              <a:t>1743</a:t>
            </a:r>
            <a:endParaRPr lang="zh-TW" altLang="en-US" b="1" dirty="0">
              <a:solidFill>
                <a:schemeClr val="accent6">
                  <a:lumMod val="50000"/>
                </a:schemeClr>
              </a:solidFill>
              <a:latin typeface="Arial" charset="0"/>
              <a:ea typeface="新細明體" charset="-120"/>
            </a:endParaRPr>
          </a:p>
        </p:txBody>
      </p:sp>
      <p:sp>
        <p:nvSpPr>
          <p:cNvPr id="7185" name="矩形 23">
            <a:extLst>
              <a:ext uri="{FF2B5EF4-FFF2-40B4-BE49-F238E27FC236}">
                <a16:creationId xmlns:a16="http://schemas.microsoft.com/office/drawing/2014/main" id="{820725B1-DB93-4853-8C19-99A1DF40423C}"/>
              </a:ext>
            </a:extLst>
          </p:cNvPr>
          <p:cNvSpPr>
            <a:spLocks noChangeArrowheads="1"/>
          </p:cNvSpPr>
          <p:nvPr/>
        </p:nvSpPr>
        <p:spPr bwMode="auto">
          <a:xfrm>
            <a:off x="7596189" y="857251"/>
            <a:ext cx="21431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dirty="0">
                <a:solidFill>
                  <a:srgbClr val="002060"/>
                </a:solidFill>
              </a:rPr>
              <a:t>King George IV visited Scotland. He was the first British monarch that wore a kilt.</a:t>
            </a:r>
            <a:endParaRPr lang="zh-TW" altLang="en-US" b="1" dirty="0">
              <a:solidFill>
                <a:srgbClr val="002060"/>
              </a:solidFill>
            </a:endParaRPr>
          </a:p>
        </p:txBody>
      </p:sp>
      <p:sp>
        <p:nvSpPr>
          <p:cNvPr id="7186" name="矩形 24">
            <a:extLst>
              <a:ext uri="{FF2B5EF4-FFF2-40B4-BE49-F238E27FC236}">
                <a16:creationId xmlns:a16="http://schemas.microsoft.com/office/drawing/2014/main" id="{1867F7BF-E18A-491D-9462-F3581980E298}"/>
              </a:ext>
            </a:extLst>
          </p:cNvPr>
          <p:cNvSpPr>
            <a:spLocks noChangeArrowheads="1"/>
          </p:cNvSpPr>
          <p:nvPr/>
        </p:nvSpPr>
        <p:spPr bwMode="auto">
          <a:xfrm>
            <a:off x="9024938" y="5000626"/>
            <a:ext cx="16430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solidFill>
                  <a:srgbClr val="7030A0"/>
                </a:solidFill>
              </a:rPr>
              <a:t>King Edward VII wore a kilt.</a:t>
            </a:r>
            <a:endParaRPr lang="zh-TW" altLang="en-US" b="1">
              <a:solidFill>
                <a:srgbClr val="7030A0"/>
              </a:solidFill>
            </a:endParaRPr>
          </a:p>
        </p:txBody>
      </p:sp>
      <p:cxnSp>
        <p:nvCxnSpPr>
          <p:cNvPr id="29" name="直線單箭頭接點 28">
            <a:extLst>
              <a:ext uri="{FF2B5EF4-FFF2-40B4-BE49-F238E27FC236}">
                <a16:creationId xmlns:a16="http://schemas.microsoft.com/office/drawing/2014/main" id="{CA7912C1-808D-407F-BF19-A072CF0814B9}"/>
              </a:ext>
            </a:extLst>
          </p:cNvPr>
          <p:cNvCxnSpPr/>
          <p:nvPr/>
        </p:nvCxnSpPr>
        <p:spPr>
          <a:xfrm>
            <a:off x="5453063" y="3057525"/>
            <a:ext cx="4786312"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188" name="矩形 26">
            <a:extLst>
              <a:ext uri="{FF2B5EF4-FFF2-40B4-BE49-F238E27FC236}">
                <a16:creationId xmlns:a16="http://schemas.microsoft.com/office/drawing/2014/main" id="{C9F78638-737B-4F8E-8153-B724D94FF86B}"/>
              </a:ext>
            </a:extLst>
          </p:cNvPr>
          <p:cNvSpPr>
            <a:spLocks noChangeArrowheads="1"/>
          </p:cNvSpPr>
          <p:nvPr/>
        </p:nvSpPr>
        <p:spPr bwMode="auto">
          <a:xfrm>
            <a:off x="7024688" y="2844800"/>
            <a:ext cx="12366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solidFill>
                  <a:srgbClr val="FF0000"/>
                </a:solidFill>
              </a:rPr>
              <a:t>small kilt</a:t>
            </a:r>
            <a:r>
              <a:rPr lang="en-US" altLang="zh-TW">
                <a:solidFill>
                  <a:srgbClr val="FF0000"/>
                </a:solidFill>
              </a:rPr>
              <a:t> </a:t>
            </a:r>
            <a:endParaRPr lang="zh-TW" altLang="en-US">
              <a:solidFill>
                <a:srgbClr val="FF0000"/>
              </a:solidFill>
            </a:endParaRPr>
          </a:p>
        </p:txBody>
      </p:sp>
      <p:cxnSp>
        <p:nvCxnSpPr>
          <p:cNvPr id="30" name="直線單箭頭接點 29">
            <a:extLst>
              <a:ext uri="{FF2B5EF4-FFF2-40B4-BE49-F238E27FC236}">
                <a16:creationId xmlns:a16="http://schemas.microsoft.com/office/drawing/2014/main" id="{D28165F9-8FEA-473C-986F-7D2BFB42CA07}"/>
              </a:ext>
            </a:extLst>
          </p:cNvPr>
          <p:cNvCxnSpPr/>
          <p:nvPr/>
        </p:nvCxnSpPr>
        <p:spPr>
          <a:xfrm>
            <a:off x="1595438" y="3057525"/>
            <a:ext cx="3929062"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190" name="矩形 25">
            <a:extLst>
              <a:ext uri="{FF2B5EF4-FFF2-40B4-BE49-F238E27FC236}">
                <a16:creationId xmlns:a16="http://schemas.microsoft.com/office/drawing/2014/main" id="{17DF7AB6-A0F4-4CBC-9C63-E9E22A1C70D7}"/>
              </a:ext>
            </a:extLst>
          </p:cNvPr>
          <p:cNvSpPr>
            <a:spLocks noChangeArrowheads="1"/>
          </p:cNvSpPr>
          <p:nvPr/>
        </p:nvSpPr>
        <p:spPr bwMode="auto">
          <a:xfrm>
            <a:off x="2952750" y="2844800"/>
            <a:ext cx="1214438"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solidFill>
                  <a:srgbClr val="FF0000"/>
                </a:solidFill>
              </a:rPr>
              <a:t>great kilt</a:t>
            </a:r>
            <a:endParaRPr lang="zh-TW" altLang="en-US">
              <a:solidFill>
                <a:srgbClr val="FF0000"/>
              </a:solidFill>
            </a:endParaRPr>
          </a:p>
        </p:txBody>
      </p:sp>
      <p:sp>
        <p:nvSpPr>
          <p:cNvPr id="24" name="矩形 23"/>
          <p:cNvSpPr/>
          <p:nvPr/>
        </p:nvSpPr>
        <p:spPr>
          <a:xfrm>
            <a:off x="0" y="-27432"/>
            <a:ext cx="4786314" cy="523220"/>
          </a:xfrm>
          <a:prstGeom prst="rect">
            <a:avLst/>
          </a:prstGeom>
        </p:spPr>
        <p:txBody>
          <a:bodyPr wrap="square">
            <a:spAutoFit/>
          </a:bodyPr>
          <a:lstStyle/>
          <a:p>
            <a:r>
              <a:rPr lang="en-US" altLang="zh-TW" sz="28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 </a:t>
            </a:r>
            <a:r>
              <a:rPr lang="en-US" altLang="zh-TW"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history of the kilt</a:t>
            </a:r>
            <a:r>
              <a:rPr lang="en-US" altLang="zh-TW" sz="28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p>
        </p:txBody>
      </p:sp>
    </p:spTree>
    <p:extLst>
      <p:ext uri="{BB962C8B-B14F-4D97-AF65-F5344CB8AC3E}">
        <p14:creationId xmlns:p14="http://schemas.microsoft.com/office/powerpoint/2010/main" val="2161550145"/>
      </p:ext>
    </p:extLst>
  </p:cSld>
  <p:clrMapOvr>
    <a:masterClrMapping/>
  </p:clrMapOvr>
  <p:transition>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9B5B02B-8B35-4429-A32D-9A4BFB828741}"/>
              </a:ext>
            </a:extLst>
          </p:cNvPr>
          <p:cNvSpPr/>
          <p:nvPr/>
        </p:nvSpPr>
        <p:spPr>
          <a:xfrm>
            <a:off x="1738282" y="-24"/>
            <a:ext cx="4617546" cy="584775"/>
          </a:xfrm>
          <a:prstGeom prst="rect">
            <a:avLst/>
          </a:prstGeom>
        </p:spPr>
        <p:txBody>
          <a:bodyPr wrap="none">
            <a:spAutoFit/>
            <a:scene3d>
              <a:camera prst="orthographicFront"/>
              <a:lightRig rig="threePt" dir="t"/>
            </a:scene3d>
            <a:sp3d extrusionH="57150">
              <a:bevelT w="38100" h="38100"/>
            </a:sp3d>
          </a:bodyPr>
          <a:lstStyle/>
          <a:p>
            <a:pPr>
              <a:defRPr/>
            </a:pPr>
            <a:r>
              <a:rPr lang="en-US" sz="3200" b="1" dirty="0">
                <a:solidFill>
                  <a:srgbClr val="002060"/>
                </a:solidFill>
                <a:effectLst>
                  <a:reflection blurRad="6350" stA="60000" endA="900" endPos="60000" dist="29997" dir="5400000" sy="-100000" algn="bl" rotWithShape="0"/>
                </a:effectLst>
                <a:latin typeface="Arial" charset="0"/>
                <a:ea typeface="新細明體" charset="-120"/>
              </a:rPr>
              <a:t>Reasons to Wear a Kilt</a:t>
            </a:r>
          </a:p>
        </p:txBody>
      </p:sp>
      <p:pic>
        <p:nvPicPr>
          <p:cNvPr id="9219" name="Picture 4" descr="「The Kilted Climber」的圖片搜尋結果">
            <a:extLst>
              <a:ext uri="{FF2B5EF4-FFF2-40B4-BE49-F238E27FC236}">
                <a16:creationId xmlns:a16="http://schemas.microsoft.com/office/drawing/2014/main" id="{C6FCB8A3-5275-4E8F-A544-5D69C84CF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3" y="571501"/>
            <a:ext cx="5072062"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D93F408C-3458-48A6-9E27-2C5AF43771C6}"/>
              </a:ext>
            </a:extLst>
          </p:cNvPr>
          <p:cNvSpPr/>
          <p:nvPr/>
        </p:nvSpPr>
        <p:spPr>
          <a:xfrm>
            <a:off x="6778626" y="1428750"/>
            <a:ext cx="3960813" cy="1570038"/>
          </a:xfrm>
          <a:prstGeom prst="rect">
            <a:avLst/>
          </a:prstGeom>
        </p:spPr>
        <p:txBody>
          <a:bodyPr>
            <a:spAutoFit/>
          </a:bodyPr>
          <a:lstStyle/>
          <a:p>
            <a:pPr>
              <a:defRPr/>
            </a:pPr>
            <a:r>
              <a:rPr lang="en-US" sz="2400" b="1" dirty="0">
                <a:solidFill>
                  <a:srgbClr val="006600"/>
                </a:solidFill>
                <a:effectLst>
                  <a:outerShdw blurRad="38100" dist="38100" dir="2700000" algn="tl">
                    <a:srgbClr val="000000">
                      <a:alpha val="43137"/>
                    </a:srgbClr>
                  </a:outerShdw>
                  <a:reflection blurRad="6350" stA="50000" endA="300" endPos="50000" dist="29997" dir="5400000" sy="-100000" algn="bl" rotWithShape="0"/>
                </a:effectLst>
                <a:latin typeface="Arial" charset="0"/>
                <a:ea typeface="新細明體" charset="-120"/>
              </a:rPr>
              <a:t>■ Freedom of movement</a:t>
            </a:r>
          </a:p>
          <a:p>
            <a:pPr>
              <a:defRPr/>
            </a:pPr>
            <a:r>
              <a:rPr lang="en-US" sz="2400" b="1" dirty="0">
                <a:solidFill>
                  <a:srgbClr val="006600"/>
                </a:solidFill>
                <a:effectLst>
                  <a:outerShdw blurRad="38100" dist="38100" dir="2700000" algn="tl">
                    <a:srgbClr val="000000">
                      <a:alpha val="43137"/>
                    </a:srgbClr>
                  </a:outerShdw>
                  <a:reflection blurRad="6350" stA="50000" endA="300" endPos="50000" dist="29997" dir="5400000" sy="-100000" algn="bl" rotWithShape="0"/>
                </a:effectLst>
                <a:latin typeface="Arial" charset="0"/>
                <a:ea typeface="新細明體" charset="-120"/>
              </a:rPr>
              <a:t>■ Ventilation</a:t>
            </a:r>
            <a:endParaRPr lang="zh-TW" altLang="en-US" sz="2400" b="1" dirty="0">
              <a:solidFill>
                <a:srgbClr val="006600"/>
              </a:solidFill>
              <a:effectLst>
                <a:outerShdw blurRad="38100" dist="38100" dir="2700000" algn="tl">
                  <a:srgbClr val="000000">
                    <a:alpha val="43137"/>
                  </a:srgbClr>
                </a:outerShdw>
                <a:reflection blurRad="6350" stA="50000" endA="300" endPos="50000" dist="29997" dir="5400000" sy="-100000" algn="bl" rotWithShape="0"/>
              </a:effectLst>
              <a:latin typeface="Arial" charset="0"/>
              <a:ea typeface="新細明體" charset="-120"/>
            </a:endParaRPr>
          </a:p>
          <a:p>
            <a:pPr>
              <a:defRPr/>
            </a:pPr>
            <a:r>
              <a:rPr lang="en-US" sz="2400" b="1" dirty="0">
                <a:solidFill>
                  <a:srgbClr val="006600"/>
                </a:solidFill>
                <a:effectLst>
                  <a:outerShdw blurRad="38100" dist="38100" dir="2700000" algn="tl">
                    <a:srgbClr val="000000">
                      <a:alpha val="43137"/>
                    </a:srgbClr>
                  </a:outerShdw>
                  <a:reflection blurRad="6350" stA="50000" endA="300" endPos="50000" dist="29997" dir="5400000" sy="-100000" algn="bl" rotWithShape="0"/>
                </a:effectLst>
                <a:latin typeface="Arial" charset="0"/>
                <a:ea typeface="新細明體" charset="-120"/>
              </a:rPr>
              <a:t>■ Ease of access</a:t>
            </a:r>
          </a:p>
          <a:p>
            <a:pPr>
              <a:defRPr/>
            </a:pPr>
            <a:r>
              <a:rPr lang="en-US" sz="2400" b="1" dirty="0">
                <a:solidFill>
                  <a:srgbClr val="006600"/>
                </a:solidFill>
                <a:effectLst>
                  <a:outerShdw blurRad="38100" dist="38100" dir="2700000" algn="tl">
                    <a:srgbClr val="000000">
                      <a:alpha val="43137"/>
                    </a:srgbClr>
                  </a:outerShdw>
                  <a:reflection blurRad="6350" stA="50000" endA="300" endPos="50000" dist="29997" dir="5400000" sy="-100000" algn="bl" rotWithShape="0"/>
                </a:effectLst>
                <a:latin typeface="Arial" charset="0"/>
                <a:ea typeface="新細明體" charset="-120"/>
              </a:rPr>
              <a:t>■ Scottish pride</a:t>
            </a:r>
            <a:endParaRPr lang="zh-TW" altLang="en-US" sz="2400" b="1" dirty="0">
              <a:solidFill>
                <a:srgbClr val="006600"/>
              </a:solidFill>
              <a:effectLst>
                <a:outerShdw blurRad="38100" dist="38100" dir="2700000" algn="tl">
                  <a:srgbClr val="000000">
                    <a:alpha val="43137"/>
                  </a:srgbClr>
                </a:outerShdw>
                <a:reflection blurRad="6350" stA="50000" endA="300" endPos="50000" dist="29997" dir="5400000" sy="-100000" algn="bl" rotWithShape="0"/>
              </a:effectLst>
              <a:latin typeface="Arial" charset="0"/>
              <a:ea typeface="新細明體" charset="-120"/>
            </a:endParaRPr>
          </a:p>
        </p:txBody>
      </p:sp>
      <p:pic>
        <p:nvPicPr>
          <p:cNvPr id="9221" name="Picture 6" descr="「The Kilted Climber」的圖片搜尋結果">
            <a:extLst>
              <a:ext uri="{FF2B5EF4-FFF2-40B4-BE49-F238E27FC236}">
                <a16:creationId xmlns:a16="http://schemas.microsoft.com/office/drawing/2014/main" id="{AEF6D749-CD3D-4177-A953-DE05F2331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4006850"/>
            <a:ext cx="542925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矩形 4">
            <a:extLst>
              <a:ext uri="{FF2B5EF4-FFF2-40B4-BE49-F238E27FC236}">
                <a16:creationId xmlns:a16="http://schemas.microsoft.com/office/drawing/2014/main" id="{D6747642-219D-4747-BC6B-C5FCFFD47DBA}"/>
              </a:ext>
            </a:extLst>
          </p:cNvPr>
          <p:cNvSpPr>
            <a:spLocks noChangeArrowheads="1"/>
          </p:cNvSpPr>
          <p:nvPr/>
        </p:nvSpPr>
        <p:spPr bwMode="auto">
          <a:xfrm>
            <a:off x="1738313" y="3571875"/>
            <a:ext cx="5429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hlinkClick r:id="rId5"/>
              </a:rPr>
              <a:t>https://www.youtube.com/watch?v=Ll1Fx4QemCU</a:t>
            </a:r>
            <a:endParaRPr lang="zh-TW" altLang="en-US"/>
          </a:p>
        </p:txBody>
      </p:sp>
      <p:pic>
        <p:nvPicPr>
          <p:cNvPr id="9223" name="Picture 8" descr="「The Kilted Climber」的圖片搜尋結果">
            <a:extLst>
              <a:ext uri="{FF2B5EF4-FFF2-40B4-BE49-F238E27FC236}">
                <a16:creationId xmlns:a16="http://schemas.microsoft.com/office/drawing/2014/main" id="{CB7E9E04-D997-419B-81F9-1579BDD71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4000501"/>
            <a:ext cx="407193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矩形 5">
            <a:extLst>
              <a:ext uri="{FF2B5EF4-FFF2-40B4-BE49-F238E27FC236}">
                <a16:creationId xmlns:a16="http://schemas.microsoft.com/office/drawing/2014/main" id="{9DC76EFE-D8B9-4827-97D4-D87CD7123011}"/>
              </a:ext>
            </a:extLst>
          </p:cNvPr>
          <p:cNvSpPr>
            <a:spLocks noChangeArrowheads="1"/>
          </p:cNvSpPr>
          <p:nvPr/>
        </p:nvSpPr>
        <p:spPr bwMode="auto">
          <a:xfrm>
            <a:off x="1738313" y="3143250"/>
            <a:ext cx="208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hlinkClick r:id="rId7"/>
              </a:rPr>
              <a:t>The Kilted Climber</a:t>
            </a:r>
            <a:endParaRPr lang="zh-TW" altLang="en-US"/>
          </a:p>
        </p:txBody>
      </p:sp>
    </p:spTree>
    <p:extLst>
      <p:ext uri="{BB962C8B-B14F-4D97-AF65-F5344CB8AC3E}">
        <p14:creationId xmlns:p14="http://schemas.microsoft.com/office/powerpoint/2010/main" val="556795854"/>
      </p:ext>
    </p:extLst>
  </p:cSld>
  <p:clrMapOvr>
    <a:masterClrMapping/>
  </p:clrMapOvr>
  <p:transition>
    <p:push dir="r"/>
  </p:transition>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694</Words>
  <Application>Microsoft Office PowerPoint</Application>
  <PresentationFormat>寬螢幕</PresentationFormat>
  <Paragraphs>94</Paragraphs>
  <Slides>27</Slides>
  <Notes>6</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27</vt:i4>
      </vt:variant>
    </vt:vector>
  </HeadingPairs>
  <TitlesOfParts>
    <vt:vector size="34" baseType="lpstr">
      <vt:lpstr>等线</vt:lpstr>
      <vt:lpstr>新細明體</vt:lpstr>
      <vt:lpstr>Arial</vt:lpstr>
      <vt:lpstr>Calibri</vt:lpstr>
      <vt:lpstr>Calibri Light</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English Literature</vt:lpstr>
      <vt:lpstr>Famous works</vt:lpstr>
      <vt:lpstr>Music</vt:lpstr>
      <vt:lpstr>Drama</vt:lpstr>
      <vt:lpstr>William Shakespeare</vt:lpstr>
      <vt:lpstr>PowerPoint 簡報</vt:lpstr>
      <vt:lpstr>PowerPoint 簡報</vt:lpstr>
      <vt:lpstr>PowerPoint 簡報</vt:lpstr>
      <vt:lpstr>communication styles</vt:lpstr>
      <vt:lpstr>PowerPoint 簡報</vt:lpstr>
      <vt:lpstr>PowerPoint 簡報</vt:lpstr>
      <vt:lpstr>PowerPoint 簡報</vt:lpstr>
      <vt:lpstr>Tea Party</vt:lpstr>
      <vt:lpstr>Common Sense</vt:lpstr>
      <vt:lpstr>Afternoon Tea</vt:lpstr>
      <vt:lpstr>Common Sense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明軒 吳</dc:creator>
  <cp:lastModifiedBy>明軒 吳</cp:lastModifiedBy>
  <cp:revision>29</cp:revision>
  <dcterms:created xsi:type="dcterms:W3CDTF">2019-12-09T11:56:15Z</dcterms:created>
  <dcterms:modified xsi:type="dcterms:W3CDTF">2019-12-30T00:00:41Z</dcterms:modified>
</cp:coreProperties>
</file>